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50"/>
  </p:notesMasterIdLst>
  <p:sldIdLst>
    <p:sldId id="277" r:id="rId4"/>
    <p:sldId id="282" r:id="rId5"/>
    <p:sldId id="279" r:id="rId6"/>
    <p:sldId id="266" r:id="rId7"/>
    <p:sldId id="293" r:id="rId8"/>
    <p:sldId id="294" r:id="rId9"/>
    <p:sldId id="295" r:id="rId10"/>
    <p:sldId id="296" r:id="rId11"/>
    <p:sldId id="297" r:id="rId12"/>
    <p:sldId id="298" r:id="rId13"/>
    <p:sldId id="299" r:id="rId14"/>
    <p:sldId id="300" r:id="rId15"/>
    <p:sldId id="301" r:id="rId16"/>
    <p:sldId id="302" r:id="rId17"/>
    <p:sldId id="303" r:id="rId18"/>
    <p:sldId id="334" r:id="rId19"/>
    <p:sldId id="305" r:id="rId20"/>
    <p:sldId id="304" r:id="rId21"/>
    <p:sldId id="306" r:id="rId22"/>
    <p:sldId id="312" r:id="rId23"/>
    <p:sldId id="313" r:id="rId24"/>
    <p:sldId id="314" r:id="rId25"/>
    <p:sldId id="315" r:id="rId26"/>
    <p:sldId id="316" r:id="rId27"/>
    <p:sldId id="317" r:id="rId28"/>
    <p:sldId id="318" r:id="rId29"/>
    <p:sldId id="307" r:id="rId30"/>
    <p:sldId id="319" r:id="rId31"/>
    <p:sldId id="320" r:id="rId32"/>
    <p:sldId id="311" r:id="rId33"/>
    <p:sldId id="310" r:id="rId34"/>
    <p:sldId id="308" r:id="rId35"/>
    <p:sldId id="321" r:id="rId36"/>
    <p:sldId id="322" r:id="rId37"/>
    <p:sldId id="323" r:id="rId38"/>
    <p:sldId id="324" r:id="rId39"/>
    <p:sldId id="325" r:id="rId40"/>
    <p:sldId id="326" r:id="rId41"/>
    <p:sldId id="327" r:id="rId42"/>
    <p:sldId id="328" r:id="rId43"/>
    <p:sldId id="329" r:id="rId44"/>
    <p:sldId id="332" r:id="rId45"/>
    <p:sldId id="309" r:id="rId46"/>
    <p:sldId id="330" r:id="rId47"/>
    <p:sldId id="331" r:id="rId48"/>
    <p:sldId id="33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4444"/>
    <a:srgbClr val="052E2E"/>
    <a:srgbClr val="F7D20C"/>
    <a:srgbClr val="7795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DBA803-175C-40CE-A0A5-FBF1CD0304C0}" v="246" dt="2024-10-18T21:11:16.3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55"/>
    <p:restoredTop sz="94789"/>
  </p:normalViewPr>
  <p:slideViewPr>
    <p:cSldViewPr snapToGrid="0">
      <p:cViewPr varScale="1">
        <p:scale>
          <a:sx n="57" d="100"/>
          <a:sy n="57" d="100"/>
        </p:scale>
        <p:origin x="118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8EDC67-0C43-7945-A25A-82281E49B505}"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395923-F61D-A348-B789-D029319A19C9}" type="slidenum">
              <a:rPr lang="en-US" smtClean="0"/>
              <a:t>‹#›</a:t>
            </a:fld>
            <a:endParaRPr lang="en-US"/>
          </a:p>
        </p:txBody>
      </p:sp>
    </p:spTree>
    <p:extLst>
      <p:ext uri="{BB962C8B-B14F-4D97-AF65-F5344CB8AC3E}">
        <p14:creationId xmlns:p14="http://schemas.microsoft.com/office/powerpoint/2010/main" val="2653799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Tea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FBA9214-4F76-5541-5685-68BC6A4380B9}"/>
              </a:ext>
            </a:extLst>
          </p:cNvPr>
          <p:cNvSpPr>
            <a:spLocks noGrp="1"/>
          </p:cNvSpPr>
          <p:nvPr>
            <p:ph type="body" sz="quarter" idx="10" hasCustomPrompt="1"/>
          </p:nvPr>
        </p:nvSpPr>
        <p:spPr>
          <a:xfrm>
            <a:off x="872610" y="3118923"/>
            <a:ext cx="9037638" cy="1077912"/>
          </a:xfrm>
        </p:spPr>
        <p:txBody>
          <a:bodyPr anchor="b">
            <a:noAutofit/>
          </a:bodyPr>
          <a:lstStyle>
            <a:lvl1pPr marL="0" indent="0">
              <a:buNone/>
              <a:defRPr sz="4800" b="1">
                <a:solidFill>
                  <a:schemeClr val="bg1"/>
                </a:solidFill>
                <a:latin typeface="Nunito Sans Normal Black" pitchFamily="2" charset="0"/>
              </a:defRPr>
            </a:lvl1pPr>
          </a:lstStyle>
          <a:p>
            <a:pPr lvl="0"/>
            <a:r>
              <a:rPr lang="en-US" dirty="0"/>
              <a:t>Header</a:t>
            </a:r>
          </a:p>
        </p:txBody>
      </p:sp>
      <p:pic>
        <p:nvPicPr>
          <p:cNvPr id="14" name="Picture 13">
            <a:extLst>
              <a:ext uri="{FF2B5EF4-FFF2-40B4-BE49-F238E27FC236}">
                <a16:creationId xmlns:a16="http://schemas.microsoft.com/office/drawing/2014/main" id="{E24C8064-07A0-FB20-8D6A-634E321417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3493" y="5521286"/>
            <a:ext cx="2047633" cy="411682"/>
          </a:xfrm>
          <a:prstGeom prst="rect">
            <a:avLst/>
          </a:prstGeom>
        </p:spPr>
      </p:pic>
      <p:sp>
        <p:nvSpPr>
          <p:cNvPr id="2" name="Text Placeholder 10">
            <a:extLst>
              <a:ext uri="{FF2B5EF4-FFF2-40B4-BE49-F238E27FC236}">
                <a16:creationId xmlns:a16="http://schemas.microsoft.com/office/drawing/2014/main" id="{D3F4C2B5-9E72-DDB4-90F6-6A8A3B757465}"/>
              </a:ext>
            </a:extLst>
          </p:cNvPr>
          <p:cNvSpPr>
            <a:spLocks noGrp="1"/>
          </p:cNvSpPr>
          <p:nvPr>
            <p:ph type="body" sz="quarter" idx="11" hasCustomPrompt="1"/>
          </p:nvPr>
        </p:nvSpPr>
        <p:spPr>
          <a:xfrm>
            <a:off x="872611" y="4275217"/>
            <a:ext cx="9037638" cy="444254"/>
          </a:xfrm>
        </p:spPr>
        <p:txBody>
          <a:bodyPr>
            <a:noAutofit/>
          </a:bodyPr>
          <a:lstStyle>
            <a:lvl1pPr marL="0" indent="0" algn="l">
              <a:buNone/>
              <a:defRPr sz="2400" b="0">
                <a:solidFill>
                  <a:schemeClr val="bg1"/>
                </a:solidFill>
                <a:latin typeface="Nunito Sans Normal Medium" pitchFamily="2" charset="0"/>
              </a:defRPr>
            </a:lvl1pPr>
          </a:lstStyle>
          <a:p>
            <a:pPr lvl="0"/>
            <a:r>
              <a:rPr lang="en-US" dirty="0" err="1"/>
              <a:t>Subheader</a:t>
            </a:r>
            <a:endParaRPr lang="en-US" dirty="0"/>
          </a:p>
        </p:txBody>
      </p:sp>
      <p:pic>
        <p:nvPicPr>
          <p:cNvPr id="4" name="Picture 3" descr="A logo for a university&#10;&#10;Description automatically generated">
            <a:extLst>
              <a:ext uri="{FF2B5EF4-FFF2-40B4-BE49-F238E27FC236}">
                <a16:creationId xmlns:a16="http://schemas.microsoft.com/office/drawing/2014/main" id="{877EE322-0E66-2CE9-83B5-BC2BE30AF51F}"/>
              </a:ext>
            </a:extLst>
          </p:cNvPr>
          <p:cNvPicPr>
            <a:picLocks noChangeAspect="1"/>
          </p:cNvPicPr>
          <p:nvPr userDrawn="1"/>
        </p:nvPicPr>
        <p:blipFill>
          <a:blip r:embed="rId4"/>
          <a:stretch>
            <a:fillRect/>
          </a:stretch>
        </p:blipFill>
        <p:spPr>
          <a:xfrm>
            <a:off x="3597955" y="5261812"/>
            <a:ext cx="1032292" cy="893965"/>
          </a:xfrm>
          <a:prstGeom prst="rect">
            <a:avLst/>
          </a:prstGeom>
        </p:spPr>
      </p:pic>
      <p:sp>
        <p:nvSpPr>
          <p:cNvPr id="5" name="TextBox 4">
            <a:extLst>
              <a:ext uri="{FF2B5EF4-FFF2-40B4-BE49-F238E27FC236}">
                <a16:creationId xmlns:a16="http://schemas.microsoft.com/office/drawing/2014/main" id="{4011304F-A889-09B0-0E24-AB33319B318C}"/>
              </a:ext>
            </a:extLst>
          </p:cNvPr>
          <p:cNvSpPr txBox="1"/>
          <p:nvPr userDrawn="1"/>
        </p:nvSpPr>
        <p:spPr>
          <a:xfrm>
            <a:off x="3125585" y="5542461"/>
            <a:ext cx="1695796" cy="369332"/>
          </a:xfrm>
          <a:prstGeom prst="rect">
            <a:avLst/>
          </a:prstGeom>
          <a:noFill/>
        </p:spPr>
        <p:txBody>
          <a:bodyPr wrap="square" rtlCol="0">
            <a:spAutoFit/>
          </a:bodyPr>
          <a:lstStyle/>
          <a:p>
            <a:r>
              <a:rPr lang="en-CA" dirty="0">
                <a:solidFill>
                  <a:schemeClr val="bg1"/>
                </a:solidFill>
                <a:latin typeface="Brother"/>
              </a:rPr>
              <a:t>+</a:t>
            </a:r>
          </a:p>
        </p:txBody>
      </p:sp>
    </p:spTree>
    <p:extLst>
      <p:ext uri="{BB962C8B-B14F-4D97-AF65-F5344CB8AC3E}">
        <p14:creationId xmlns:p14="http://schemas.microsoft.com/office/powerpoint/2010/main" val="1946487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p:bg>
      <p:bgPr>
        <a:solidFill>
          <a:schemeClr val="bg1"/>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9DEA2E42-E176-5221-F849-A587A57C139B}"/>
              </a:ext>
            </a:extLst>
          </p:cNvPr>
          <p:cNvSpPr>
            <a:spLocks noGrp="1"/>
          </p:cNvSpPr>
          <p:nvPr>
            <p:ph type="sldNum" sz="quarter" idx="12"/>
          </p:nvPr>
        </p:nvSpPr>
        <p:spPr>
          <a:xfrm>
            <a:off x="11618232" y="6391791"/>
            <a:ext cx="381000" cy="365125"/>
          </a:xfrm>
        </p:spPr>
        <p:txBody>
          <a:bodyPr/>
          <a:lstStyle>
            <a:lvl1pPr>
              <a:defRPr>
                <a:solidFill>
                  <a:schemeClr val="tx1"/>
                </a:solidFill>
              </a:defRPr>
            </a:lvl1pPr>
          </a:lstStyle>
          <a:p>
            <a:fld id="{13542DFD-57FD-9948-8B6D-6BA5F3EC65E4}" type="slidenum">
              <a:rPr lang="en-US" smtClean="0"/>
              <a:pPr/>
              <a:t>‹#›</a:t>
            </a:fld>
            <a:endParaRPr lang="en-US" dirty="0"/>
          </a:p>
        </p:txBody>
      </p:sp>
      <p:cxnSp>
        <p:nvCxnSpPr>
          <p:cNvPr id="4" name="Straight Connector 3">
            <a:extLst>
              <a:ext uri="{FF2B5EF4-FFF2-40B4-BE49-F238E27FC236}">
                <a16:creationId xmlns:a16="http://schemas.microsoft.com/office/drawing/2014/main" id="{4D07D8B5-85F8-78E3-8335-4E38D473C3CA}"/>
              </a:ext>
            </a:extLst>
          </p:cNvPr>
          <p:cNvCxnSpPr>
            <a:cxnSpLocks/>
          </p:cNvCxnSpPr>
          <p:nvPr userDrawn="1"/>
        </p:nvCxnSpPr>
        <p:spPr>
          <a:xfrm>
            <a:off x="225778" y="6625150"/>
            <a:ext cx="11477124"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CF5A4F91-1F33-5BE4-37C7-5520E9EFFB6F}"/>
              </a:ext>
            </a:extLst>
          </p:cNvPr>
          <p:cNvSpPr>
            <a:spLocks noGrp="1"/>
          </p:cNvSpPr>
          <p:nvPr>
            <p:ph type="body" sz="quarter" idx="13" hasCustomPrompt="1"/>
          </p:nvPr>
        </p:nvSpPr>
        <p:spPr>
          <a:xfrm>
            <a:off x="805320" y="1255364"/>
            <a:ext cx="3070225" cy="255718"/>
          </a:xfrm>
        </p:spPr>
        <p:txBody>
          <a:bodyPr>
            <a:noAutofit/>
          </a:bodyPr>
          <a:lstStyle>
            <a:lvl1pPr marL="0" indent="0">
              <a:buNone/>
              <a:defRPr sz="1600">
                <a:solidFill>
                  <a:schemeClr val="tx1"/>
                </a:solidFill>
              </a:defRPr>
            </a:lvl1pPr>
          </a:lstStyle>
          <a:p>
            <a:pPr lvl="0"/>
            <a:r>
              <a:rPr lang="en-US" dirty="0"/>
              <a:t>Text only page</a:t>
            </a:r>
          </a:p>
        </p:txBody>
      </p:sp>
      <p:sp>
        <p:nvSpPr>
          <p:cNvPr id="13" name="Text Placeholder 12">
            <a:extLst>
              <a:ext uri="{FF2B5EF4-FFF2-40B4-BE49-F238E27FC236}">
                <a16:creationId xmlns:a16="http://schemas.microsoft.com/office/drawing/2014/main" id="{C2304FD4-21E7-D998-D384-F10860416244}"/>
              </a:ext>
            </a:extLst>
          </p:cNvPr>
          <p:cNvSpPr>
            <a:spLocks noGrp="1"/>
          </p:cNvSpPr>
          <p:nvPr>
            <p:ph type="body" sz="quarter" idx="14" hasCustomPrompt="1"/>
          </p:nvPr>
        </p:nvSpPr>
        <p:spPr>
          <a:xfrm>
            <a:off x="805320" y="1550204"/>
            <a:ext cx="3070225" cy="1781925"/>
          </a:xfrm>
        </p:spPr>
        <p:txBody>
          <a:bodyPr>
            <a:noAutofit/>
          </a:bodyPr>
          <a:lstStyle>
            <a:lvl1pPr marL="0" indent="0">
              <a:buNone/>
              <a:defRPr sz="1200" b="0" i="0">
                <a:latin typeface="Nunito Sans Normal Light" pitchFamily="2" charset="0"/>
              </a:defRPr>
            </a:lvl1pPr>
            <a:lvl2pPr>
              <a:defRPr sz="2800"/>
            </a:lvl2pPr>
            <a:lvl3pPr>
              <a:defRPr sz="2400"/>
            </a:lvl3pPr>
            <a:lvl4pPr>
              <a:defRPr sz="2000"/>
            </a:lvl4pPr>
            <a:lvl5pPr>
              <a:defRPr sz="2000"/>
            </a:lvl5pPr>
          </a:lstStyle>
          <a:p>
            <a:pPr lvl="0"/>
            <a:r>
              <a:rPr lang="en-US" dirty="0"/>
              <a:t>Copy goes here</a:t>
            </a:r>
          </a:p>
        </p:txBody>
      </p:sp>
      <p:sp>
        <p:nvSpPr>
          <p:cNvPr id="15" name="Text Placeholder 10">
            <a:extLst>
              <a:ext uri="{FF2B5EF4-FFF2-40B4-BE49-F238E27FC236}">
                <a16:creationId xmlns:a16="http://schemas.microsoft.com/office/drawing/2014/main" id="{424BACB4-6C2A-519E-E2C4-223CEF12FB9C}"/>
              </a:ext>
            </a:extLst>
          </p:cNvPr>
          <p:cNvSpPr>
            <a:spLocks noGrp="1"/>
          </p:cNvSpPr>
          <p:nvPr>
            <p:ph type="body" sz="quarter" idx="15" hasCustomPrompt="1"/>
          </p:nvPr>
        </p:nvSpPr>
        <p:spPr>
          <a:xfrm>
            <a:off x="805320" y="3557797"/>
            <a:ext cx="3070225" cy="255718"/>
          </a:xfrm>
        </p:spPr>
        <p:txBody>
          <a:bodyPr>
            <a:noAutofit/>
          </a:bodyPr>
          <a:lstStyle>
            <a:lvl1pPr marL="0" indent="0">
              <a:buNone/>
              <a:defRPr sz="1600">
                <a:solidFill>
                  <a:schemeClr val="tx1"/>
                </a:solidFill>
              </a:defRPr>
            </a:lvl1pPr>
          </a:lstStyle>
          <a:p>
            <a:pPr lvl="0"/>
            <a:r>
              <a:rPr lang="en-US" dirty="0"/>
              <a:t>Text only page</a:t>
            </a:r>
          </a:p>
        </p:txBody>
      </p:sp>
      <p:sp>
        <p:nvSpPr>
          <p:cNvPr id="16" name="Text Placeholder 12">
            <a:extLst>
              <a:ext uri="{FF2B5EF4-FFF2-40B4-BE49-F238E27FC236}">
                <a16:creationId xmlns:a16="http://schemas.microsoft.com/office/drawing/2014/main" id="{437E40E0-C369-6A15-77A8-4BC912C44033}"/>
              </a:ext>
            </a:extLst>
          </p:cNvPr>
          <p:cNvSpPr>
            <a:spLocks noGrp="1"/>
          </p:cNvSpPr>
          <p:nvPr>
            <p:ph type="body" sz="quarter" idx="16" hasCustomPrompt="1"/>
          </p:nvPr>
        </p:nvSpPr>
        <p:spPr>
          <a:xfrm>
            <a:off x="805320" y="3852637"/>
            <a:ext cx="3070225" cy="1781925"/>
          </a:xfrm>
        </p:spPr>
        <p:txBody>
          <a:bodyPr>
            <a:noAutofit/>
          </a:bodyPr>
          <a:lstStyle>
            <a:lvl1pPr marL="0" indent="0">
              <a:buNone/>
              <a:defRPr sz="1200" b="0" i="0">
                <a:latin typeface="Nunito Sans Normal Light" pitchFamily="2" charset="0"/>
              </a:defRPr>
            </a:lvl1pPr>
            <a:lvl2pPr>
              <a:defRPr sz="2800"/>
            </a:lvl2pPr>
            <a:lvl3pPr>
              <a:defRPr sz="2400"/>
            </a:lvl3pPr>
            <a:lvl4pPr>
              <a:defRPr sz="2000"/>
            </a:lvl4pPr>
            <a:lvl5pPr>
              <a:defRPr sz="2000"/>
            </a:lvl5pPr>
          </a:lstStyle>
          <a:p>
            <a:pPr lvl="0"/>
            <a:r>
              <a:rPr lang="en-US" dirty="0"/>
              <a:t>Copy goes here</a:t>
            </a:r>
          </a:p>
        </p:txBody>
      </p:sp>
      <p:sp>
        <p:nvSpPr>
          <p:cNvPr id="17" name="Text Placeholder 10">
            <a:extLst>
              <a:ext uri="{FF2B5EF4-FFF2-40B4-BE49-F238E27FC236}">
                <a16:creationId xmlns:a16="http://schemas.microsoft.com/office/drawing/2014/main" id="{1DB03924-5C17-5885-7FBB-40CBC2D0B888}"/>
              </a:ext>
            </a:extLst>
          </p:cNvPr>
          <p:cNvSpPr>
            <a:spLocks noGrp="1"/>
          </p:cNvSpPr>
          <p:nvPr>
            <p:ph type="body" sz="quarter" idx="17" hasCustomPrompt="1"/>
          </p:nvPr>
        </p:nvSpPr>
        <p:spPr>
          <a:xfrm>
            <a:off x="4483584" y="3557797"/>
            <a:ext cx="3070225" cy="255718"/>
          </a:xfrm>
        </p:spPr>
        <p:txBody>
          <a:bodyPr>
            <a:noAutofit/>
          </a:bodyPr>
          <a:lstStyle>
            <a:lvl1pPr marL="0" indent="0">
              <a:buNone/>
              <a:defRPr sz="1600">
                <a:solidFill>
                  <a:schemeClr val="tx1"/>
                </a:solidFill>
              </a:defRPr>
            </a:lvl1pPr>
          </a:lstStyle>
          <a:p>
            <a:pPr lvl="0"/>
            <a:r>
              <a:rPr lang="en-US" dirty="0"/>
              <a:t>Text only page</a:t>
            </a:r>
          </a:p>
        </p:txBody>
      </p:sp>
      <p:sp>
        <p:nvSpPr>
          <p:cNvPr id="18" name="Text Placeholder 12">
            <a:extLst>
              <a:ext uri="{FF2B5EF4-FFF2-40B4-BE49-F238E27FC236}">
                <a16:creationId xmlns:a16="http://schemas.microsoft.com/office/drawing/2014/main" id="{2B5F826E-C61C-E8B9-A8CE-E1F0BB216409}"/>
              </a:ext>
            </a:extLst>
          </p:cNvPr>
          <p:cNvSpPr>
            <a:spLocks noGrp="1"/>
          </p:cNvSpPr>
          <p:nvPr>
            <p:ph type="body" sz="quarter" idx="18" hasCustomPrompt="1"/>
          </p:nvPr>
        </p:nvSpPr>
        <p:spPr>
          <a:xfrm>
            <a:off x="4483584" y="3852637"/>
            <a:ext cx="3070225" cy="1781925"/>
          </a:xfrm>
        </p:spPr>
        <p:txBody>
          <a:bodyPr>
            <a:noAutofit/>
          </a:bodyPr>
          <a:lstStyle>
            <a:lvl1pPr marL="0" indent="0">
              <a:buNone/>
              <a:defRPr sz="1200" b="0" i="0">
                <a:latin typeface="Nunito Sans Normal Light" pitchFamily="2" charset="0"/>
              </a:defRPr>
            </a:lvl1pPr>
            <a:lvl2pPr>
              <a:defRPr sz="2800"/>
            </a:lvl2pPr>
            <a:lvl3pPr>
              <a:defRPr sz="2400"/>
            </a:lvl3pPr>
            <a:lvl4pPr>
              <a:defRPr sz="2000"/>
            </a:lvl4pPr>
            <a:lvl5pPr>
              <a:defRPr sz="2000"/>
            </a:lvl5pPr>
          </a:lstStyle>
          <a:p>
            <a:pPr lvl="0"/>
            <a:r>
              <a:rPr lang="en-US" dirty="0"/>
              <a:t>Copy goes here</a:t>
            </a:r>
          </a:p>
        </p:txBody>
      </p:sp>
      <p:sp>
        <p:nvSpPr>
          <p:cNvPr id="19" name="Text Placeholder 10">
            <a:extLst>
              <a:ext uri="{FF2B5EF4-FFF2-40B4-BE49-F238E27FC236}">
                <a16:creationId xmlns:a16="http://schemas.microsoft.com/office/drawing/2014/main" id="{4F540EFA-56B9-4139-E82F-26895842E4CC}"/>
              </a:ext>
            </a:extLst>
          </p:cNvPr>
          <p:cNvSpPr>
            <a:spLocks noGrp="1"/>
          </p:cNvSpPr>
          <p:nvPr>
            <p:ph type="body" sz="quarter" idx="19" hasCustomPrompt="1"/>
          </p:nvPr>
        </p:nvSpPr>
        <p:spPr>
          <a:xfrm>
            <a:off x="4483584" y="1255364"/>
            <a:ext cx="3070225" cy="255718"/>
          </a:xfrm>
        </p:spPr>
        <p:txBody>
          <a:bodyPr>
            <a:noAutofit/>
          </a:bodyPr>
          <a:lstStyle>
            <a:lvl1pPr marL="0" indent="0">
              <a:buNone/>
              <a:defRPr sz="1600">
                <a:solidFill>
                  <a:schemeClr val="tx1"/>
                </a:solidFill>
              </a:defRPr>
            </a:lvl1pPr>
          </a:lstStyle>
          <a:p>
            <a:pPr lvl="0"/>
            <a:r>
              <a:rPr lang="en-US" dirty="0"/>
              <a:t>Text only page</a:t>
            </a:r>
          </a:p>
        </p:txBody>
      </p:sp>
      <p:sp>
        <p:nvSpPr>
          <p:cNvPr id="20" name="Text Placeholder 12">
            <a:extLst>
              <a:ext uri="{FF2B5EF4-FFF2-40B4-BE49-F238E27FC236}">
                <a16:creationId xmlns:a16="http://schemas.microsoft.com/office/drawing/2014/main" id="{B32647A8-8E7E-323C-11BB-6CB4260BC3DF}"/>
              </a:ext>
            </a:extLst>
          </p:cNvPr>
          <p:cNvSpPr>
            <a:spLocks noGrp="1"/>
          </p:cNvSpPr>
          <p:nvPr>
            <p:ph type="body" sz="quarter" idx="20" hasCustomPrompt="1"/>
          </p:nvPr>
        </p:nvSpPr>
        <p:spPr>
          <a:xfrm>
            <a:off x="4483584" y="1550204"/>
            <a:ext cx="3070225" cy="1781925"/>
          </a:xfrm>
        </p:spPr>
        <p:txBody>
          <a:bodyPr>
            <a:noAutofit/>
          </a:bodyPr>
          <a:lstStyle>
            <a:lvl1pPr marL="0" indent="0">
              <a:buNone/>
              <a:defRPr sz="1200" b="0" i="0">
                <a:latin typeface="Nunito Sans Normal Light" pitchFamily="2" charset="0"/>
              </a:defRPr>
            </a:lvl1pPr>
            <a:lvl2pPr>
              <a:defRPr sz="2800"/>
            </a:lvl2pPr>
            <a:lvl3pPr>
              <a:defRPr sz="2400"/>
            </a:lvl3pPr>
            <a:lvl4pPr>
              <a:defRPr sz="2000"/>
            </a:lvl4pPr>
            <a:lvl5pPr>
              <a:defRPr sz="2000"/>
            </a:lvl5pPr>
          </a:lstStyle>
          <a:p>
            <a:pPr lvl="0"/>
            <a:r>
              <a:rPr lang="en-US" dirty="0"/>
              <a:t>Copy goes here</a:t>
            </a:r>
          </a:p>
        </p:txBody>
      </p:sp>
      <p:sp>
        <p:nvSpPr>
          <p:cNvPr id="21" name="Text Placeholder 10">
            <a:extLst>
              <a:ext uri="{FF2B5EF4-FFF2-40B4-BE49-F238E27FC236}">
                <a16:creationId xmlns:a16="http://schemas.microsoft.com/office/drawing/2014/main" id="{9B3F3F04-26B7-A843-D926-9261C2683FDD}"/>
              </a:ext>
            </a:extLst>
          </p:cNvPr>
          <p:cNvSpPr>
            <a:spLocks noGrp="1"/>
          </p:cNvSpPr>
          <p:nvPr>
            <p:ph type="body" sz="quarter" idx="21" hasCustomPrompt="1"/>
          </p:nvPr>
        </p:nvSpPr>
        <p:spPr>
          <a:xfrm>
            <a:off x="8161848" y="1255364"/>
            <a:ext cx="3070225" cy="255718"/>
          </a:xfrm>
        </p:spPr>
        <p:txBody>
          <a:bodyPr>
            <a:noAutofit/>
          </a:bodyPr>
          <a:lstStyle>
            <a:lvl1pPr marL="0" indent="0">
              <a:buNone/>
              <a:defRPr sz="1600">
                <a:solidFill>
                  <a:schemeClr val="tx1"/>
                </a:solidFill>
              </a:defRPr>
            </a:lvl1pPr>
          </a:lstStyle>
          <a:p>
            <a:pPr lvl="0"/>
            <a:r>
              <a:rPr lang="en-US" dirty="0"/>
              <a:t>Text only page</a:t>
            </a:r>
          </a:p>
        </p:txBody>
      </p:sp>
      <p:sp>
        <p:nvSpPr>
          <p:cNvPr id="22" name="Text Placeholder 12">
            <a:extLst>
              <a:ext uri="{FF2B5EF4-FFF2-40B4-BE49-F238E27FC236}">
                <a16:creationId xmlns:a16="http://schemas.microsoft.com/office/drawing/2014/main" id="{A982FCB0-4BF9-D9BC-7CB5-5DE12D2F67B8}"/>
              </a:ext>
            </a:extLst>
          </p:cNvPr>
          <p:cNvSpPr>
            <a:spLocks noGrp="1"/>
          </p:cNvSpPr>
          <p:nvPr>
            <p:ph type="body" sz="quarter" idx="22" hasCustomPrompt="1"/>
          </p:nvPr>
        </p:nvSpPr>
        <p:spPr>
          <a:xfrm>
            <a:off x="8161848" y="1550204"/>
            <a:ext cx="3070225" cy="1781925"/>
          </a:xfrm>
        </p:spPr>
        <p:txBody>
          <a:bodyPr>
            <a:noAutofit/>
          </a:bodyPr>
          <a:lstStyle>
            <a:lvl1pPr marL="0" indent="0">
              <a:buNone/>
              <a:defRPr sz="1200" b="0" i="0">
                <a:latin typeface="Nunito Sans Normal Light" pitchFamily="2" charset="0"/>
              </a:defRPr>
            </a:lvl1pPr>
            <a:lvl2pPr>
              <a:defRPr sz="2800"/>
            </a:lvl2pPr>
            <a:lvl3pPr>
              <a:defRPr sz="2400"/>
            </a:lvl3pPr>
            <a:lvl4pPr>
              <a:defRPr sz="2000"/>
            </a:lvl4pPr>
            <a:lvl5pPr>
              <a:defRPr sz="2000"/>
            </a:lvl5pPr>
          </a:lstStyle>
          <a:p>
            <a:pPr lvl="0"/>
            <a:r>
              <a:rPr lang="en-US" dirty="0"/>
              <a:t>Copy goes here</a:t>
            </a:r>
          </a:p>
        </p:txBody>
      </p:sp>
      <p:sp>
        <p:nvSpPr>
          <p:cNvPr id="23" name="Text Placeholder 10">
            <a:extLst>
              <a:ext uri="{FF2B5EF4-FFF2-40B4-BE49-F238E27FC236}">
                <a16:creationId xmlns:a16="http://schemas.microsoft.com/office/drawing/2014/main" id="{9C49248B-7DE9-74E4-E6A5-20BA29C68548}"/>
              </a:ext>
            </a:extLst>
          </p:cNvPr>
          <p:cNvSpPr>
            <a:spLocks noGrp="1"/>
          </p:cNvSpPr>
          <p:nvPr>
            <p:ph type="body" sz="quarter" idx="23" hasCustomPrompt="1"/>
          </p:nvPr>
        </p:nvSpPr>
        <p:spPr>
          <a:xfrm>
            <a:off x="8161848" y="3557797"/>
            <a:ext cx="3070225" cy="255718"/>
          </a:xfrm>
        </p:spPr>
        <p:txBody>
          <a:bodyPr>
            <a:noAutofit/>
          </a:bodyPr>
          <a:lstStyle>
            <a:lvl1pPr marL="0" indent="0">
              <a:buNone/>
              <a:defRPr sz="1600">
                <a:solidFill>
                  <a:schemeClr val="tx1"/>
                </a:solidFill>
              </a:defRPr>
            </a:lvl1pPr>
          </a:lstStyle>
          <a:p>
            <a:pPr lvl="0"/>
            <a:r>
              <a:rPr lang="en-US" dirty="0"/>
              <a:t>Text only page</a:t>
            </a:r>
          </a:p>
        </p:txBody>
      </p:sp>
      <p:sp>
        <p:nvSpPr>
          <p:cNvPr id="24" name="Text Placeholder 12">
            <a:extLst>
              <a:ext uri="{FF2B5EF4-FFF2-40B4-BE49-F238E27FC236}">
                <a16:creationId xmlns:a16="http://schemas.microsoft.com/office/drawing/2014/main" id="{6709172B-1CC5-CCEF-4C21-8AEEE1AEC4C2}"/>
              </a:ext>
            </a:extLst>
          </p:cNvPr>
          <p:cNvSpPr>
            <a:spLocks noGrp="1"/>
          </p:cNvSpPr>
          <p:nvPr>
            <p:ph type="body" sz="quarter" idx="24" hasCustomPrompt="1"/>
          </p:nvPr>
        </p:nvSpPr>
        <p:spPr>
          <a:xfrm>
            <a:off x="8161848" y="3852637"/>
            <a:ext cx="3070225" cy="1781925"/>
          </a:xfrm>
        </p:spPr>
        <p:txBody>
          <a:bodyPr>
            <a:noAutofit/>
          </a:bodyPr>
          <a:lstStyle>
            <a:lvl1pPr marL="0" indent="0">
              <a:buNone/>
              <a:defRPr sz="1200" b="0" i="0">
                <a:latin typeface="Nunito Sans Normal Light" pitchFamily="2" charset="0"/>
              </a:defRPr>
            </a:lvl1pPr>
            <a:lvl2pPr>
              <a:defRPr sz="2800"/>
            </a:lvl2pPr>
            <a:lvl3pPr>
              <a:defRPr sz="2400"/>
            </a:lvl3pPr>
            <a:lvl4pPr>
              <a:defRPr sz="2000"/>
            </a:lvl4pPr>
            <a:lvl5pPr>
              <a:defRPr sz="2000"/>
            </a:lvl5pPr>
          </a:lstStyle>
          <a:p>
            <a:pPr lvl="0"/>
            <a:r>
              <a:rPr lang="en-US" dirty="0"/>
              <a:t>Copy goes here</a:t>
            </a:r>
          </a:p>
        </p:txBody>
      </p:sp>
    </p:spTree>
    <p:extLst>
      <p:ext uri="{BB962C8B-B14F-4D97-AF65-F5344CB8AC3E}">
        <p14:creationId xmlns:p14="http://schemas.microsoft.com/office/powerpoint/2010/main" val="4161419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 Expanded">
    <p:bg>
      <p:bgPr>
        <a:solidFill>
          <a:schemeClr val="bg1"/>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9DEA2E42-E176-5221-F849-A587A57C139B}"/>
              </a:ext>
            </a:extLst>
          </p:cNvPr>
          <p:cNvSpPr>
            <a:spLocks noGrp="1"/>
          </p:cNvSpPr>
          <p:nvPr>
            <p:ph type="sldNum" sz="quarter" idx="12"/>
          </p:nvPr>
        </p:nvSpPr>
        <p:spPr>
          <a:xfrm>
            <a:off x="11618232" y="6391791"/>
            <a:ext cx="381000" cy="365125"/>
          </a:xfrm>
        </p:spPr>
        <p:txBody>
          <a:bodyPr/>
          <a:lstStyle>
            <a:lvl1pPr>
              <a:defRPr>
                <a:solidFill>
                  <a:schemeClr val="tx1"/>
                </a:solidFill>
              </a:defRPr>
            </a:lvl1pPr>
          </a:lstStyle>
          <a:p>
            <a:fld id="{13542DFD-57FD-9948-8B6D-6BA5F3EC65E4}" type="slidenum">
              <a:rPr lang="en-US" smtClean="0"/>
              <a:pPr/>
              <a:t>‹#›</a:t>
            </a:fld>
            <a:endParaRPr lang="en-US" dirty="0"/>
          </a:p>
        </p:txBody>
      </p:sp>
      <p:cxnSp>
        <p:nvCxnSpPr>
          <p:cNvPr id="4" name="Straight Connector 3">
            <a:extLst>
              <a:ext uri="{FF2B5EF4-FFF2-40B4-BE49-F238E27FC236}">
                <a16:creationId xmlns:a16="http://schemas.microsoft.com/office/drawing/2014/main" id="{4D07D8B5-85F8-78E3-8335-4E38D473C3CA}"/>
              </a:ext>
            </a:extLst>
          </p:cNvPr>
          <p:cNvCxnSpPr>
            <a:cxnSpLocks/>
          </p:cNvCxnSpPr>
          <p:nvPr userDrawn="1"/>
        </p:nvCxnSpPr>
        <p:spPr>
          <a:xfrm>
            <a:off x="225778" y="6625150"/>
            <a:ext cx="11477124"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CF5A4F91-1F33-5BE4-37C7-5520E9EFFB6F}"/>
              </a:ext>
            </a:extLst>
          </p:cNvPr>
          <p:cNvSpPr>
            <a:spLocks noGrp="1"/>
          </p:cNvSpPr>
          <p:nvPr>
            <p:ph type="body" sz="quarter" idx="13" hasCustomPrompt="1"/>
          </p:nvPr>
        </p:nvSpPr>
        <p:spPr>
          <a:xfrm>
            <a:off x="805320" y="656086"/>
            <a:ext cx="3070225" cy="255718"/>
          </a:xfrm>
        </p:spPr>
        <p:txBody>
          <a:bodyPr>
            <a:noAutofit/>
          </a:bodyPr>
          <a:lstStyle>
            <a:lvl1pPr marL="0" indent="0">
              <a:buNone/>
              <a:defRPr sz="1600">
                <a:solidFill>
                  <a:schemeClr val="tx1"/>
                </a:solidFill>
              </a:defRPr>
            </a:lvl1pPr>
          </a:lstStyle>
          <a:p>
            <a:pPr lvl="0"/>
            <a:r>
              <a:rPr lang="en-US" dirty="0"/>
              <a:t>Text only page</a:t>
            </a:r>
          </a:p>
        </p:txBody>
      </p:sp>
      <p:sp>
        <p:nvSpPr>
          <p:cNvPr id="13" name="Text Placeholder 12">
            <a:extLst>
              <a:ext uri="{FF2B5EF4-FFF2-40B4-BE49-F238E27FC236}">
                <a16:creationId xmlns:a16="http://schemas.microsoft.com/office/drawing/2014/main" id="{C2304FD4-21E7-D998-D384-F10860416244}"/>
              </a:ext>
            </a:extLst>
          </p:cNvPr>
          <p:cNvSpPr>
            <a:spLocks noGrp="1"/>
          </p:cNvSpPr>
          <p:nvPr>
            <p:ph type="body" sz="quarter" idx="14" hasCustomPrompt="1"/>
          </p:nvPr>
        </p:nvSpPr>
        <p:spPr>
          <a:xfrm>
            <a:off x="805320" y="950926"/>
            <a:ext cx="3070225" cy="5367679"/>
          </a:xfrm>
        </p:spPr>
        <p:txBody>
          <a:bodyPr>
            <a:noAutofit/>
          </a:bodyPr>
          <a:lstStyle>
            <a:lvl1pPr marL="0" indent="0">
              <a:buNone/>
              <a:defRPr sz="1200" b="0" i="0">
                <a:latin typeface="Nunito Sans Normal Light" pitchFamily="2" charset="0"/>
              </a:defRPr>
            </a:lvl1pPr>
            <a:lvl2pPr>
              <a:defRPr sz="2800"/>
            </a:lvl2pPr>
            <a:lvl3pPr>
              <a:defRPr sz="2400"/>
            </a:lvl3pPr>
            <a:lvl4pPr>
              <a:defRPr sz="2000"/>
            </a:lvl4pPr>
            <a:lvl5pPr>
              <a:defRPr sz="2000"/>
            </a:lvl5pPr>
          </a:lstStyle>
          <a:p>
            <a:pPr lvl="0"/>
            <a:r>
              <a:rPr lang="en-US" dirty="0"/>
              <a:t>Copy goes here</a:t>
            </a:r>
          </a:p>
        </p:txBody>
      </p:sp>
      <p:sp>
        <p:nvSpPr>
          <p:cNvPr id="19" name="Text Placeholder 10">
            <a:extLst>
              <a:ext uri="{FF2B5EF4-FFF2-40B4-BE49-F238E27FC236}">
                <a16:creationId xmlns:a16="http://schemas.microsoft.com/office/drawing/2014/main" id="{4F540EFA-56B9-4139-E82F-26895842E4CC}"/>
              </a:ext>
            </a:extLst>
          </p:cNvPr>
          <p:cNvSpPr>
            <a:spLocks noGrp="1"/>
          </p:cNvSpPr>
          <p:nvPr>
            <p:ph type="body" sz="quarter" idx="19" hasCustomPrompt="1"/>
          </p:nvPr>
        </p:nvSpPr>
        <p:spPr>
          <a:xfrm>
            <a:off x="4483584" y="656086"/>
            <a:ext cx="3070225" cy="255718"/>
          </a:xfrm>
        </p:spPr>
        <p:txBody>
          <a:bodyPr>
            <a:noAutofit/>
          </a:bodyPr>
          <a:lstStyle>
            <a:lvl1pPr marL="0" indent="0">
              <a:buNone/>
              <a:defRPr sz="1600">
                <a:solidFill>
                  <a:schemeClr val="tx1"/>
                </a:solidFill>
              </a:defRPr>
            </a:lvl1pPr>
          </a:lstStyle>
          <a:p>
            <a:pPr lvl="0"/>
            <a:r>
              <a:rPr lang="en-US" dirty="0"/>
              <a:t>Text only page</a:t>
            </a:r>
          </a:p>
        </p:txBody>
      </p:sp>
      <p:sp>
        <p:nvSpPr>
          <p:cNvPr id="20" name="Text Placeholder 12">
            <a:extLst>
              <a:ext uri="{FF2B5EF4-FFF2-40B4-BE49-F238E27FC236}">
                <a16:creationId xmlns:a16="http://schemas.microsoft.com/office/drawing/2014/main" id="{B32647A8-8E7E-323C-11BB-6CB4260BC3DF}"/>
              </a:ext>
            </a:extLst>
          </p:cNvPr>
          <p:cNvSpPr>
            <a:spLocks noGrp="1"/>
          </p:cNvSpPr>
          <p:nvPr>
            <p:ph type="body" sz="quarter" idx="20" hasCustomPrompt="1"/>
          </p:nvPr>
        </p:nvSpPr>
        <p:spPr>
          <a:xfrm>
            <a:off x="4483584" y="950926"/>
            <a:ext cx="3070225" cy="5367673"/>
          </a:xfrm>
        </p:spPr>
        <p:txBody>
          <a:bodyPr>
            <a:noAutofit/>
          </a:bodyPr>
          <a:lstStyle>
            <a:lvl1pPr marL="0" indent="0">
              <a:buNone/>
              <a:defRPr sz="1200" b="0" i="0">
                <a:latin typeface="Nunito Sans Normal Light" pitchFamily="2" charset="0"/>
              </a:defRPr>
            </a:lvl1pPr>
            <a:lvl2pPr>
              <a:defRPr sz="2800"/>
            </a:lvl2pPr>
            <a:lvl3pPr>
              <a:defRPr sz="2400"/>
            </a:lvl3pPr>
            <a:lvl4pPr>
              <a:defRPr sz="2000"/>
            </a:lvl4pPr>
            <a:lvl5pPr>
              <a:defRPr sz="2000"/>
            </a:lvl5pPr>
          </a:lstStyle>
          <a:p>
            <a:pPr lvl="0"/>
            <a:r>
              <a:rPr lang="en-US" dirty="0"/>
              <a:t>Copy goes here</a:t>
            </a:r>
          </a:p>
        </p:txBody>
      </p:sp>
      <p:sp>
        <p:nvSpPr>
          <p:cNvPr id="21" name="Text Placeholder 10">
            <a:extLst>
              <a:ext uri="{FF2B5EF4-FFF2-40B4-BE49-F238E27FC236}">
                <a16:creationId xmlns:a16="http://schemas.microsoft.com/office/drawing/2014/main" id="{9B3F3F04-26B7-A843-D926-9261C2683FDD}"/>
              </a:ext>
            </a:extLst>
          </p:cNvPr>
          <p:cNvSpPr>
            <a:spLocks noGrp="1"/>
          </p:cNvSpPr>
          <p:nvPr>
            <p:ph type="body" sz="quarter" idx="21" hasCustomPrompt="1"/>
          </p:nvPr>
        </p:nvSpPr>
        <p:spPr>
          <a:xfrm>
            <a:off x="8161848" y="656086"/>
            <a:ext cx="3070225" cy="255718"/>
          </a:xfrm>
        </p:spPr>
        <p:txBody>
          <a:bodyPr>
            <a:noAutofit/>
          </a:bodyPr>
          <a:lstStyle>
            <a:lvl1pPr marL="0" indent="0">
              <a:buNone/>
              <a:defRPr sz="1600">
                <a:solidFill>
                  <a:schemeClr val="tx1"/>
                </a:solidFill>
              </a:defRPr>
            </a:lvl1pPr>
          </a:lstStyle>
          <a:p>
            <a:pPr lvl="0"/>
            <a:r>
              <a:rPr lang="en-US" dirty="0"/>
              <a:t>Text only page</a:t>
            </a:r>
          </a:p>
        </p:txBody>
      </p:sp>
      <p:sp>
        <p:nvSpPr>
          <p:cNvPr id="22" name="Text Placeholder 12">
            <a:extLst>
              <a:ext uri="{FF2B5EF4-FFF2-40B4-BE49-F238E27FC236}">
                <a16:creationId xmlns:a16="http://schemas.microsoft.com/office/drawing/2014/main" id="{A982FCB0-4BF9-D9BC-7CB5-5DE12D2F67B8}"/>
              </a:ext>
            </a:extLst>
          </p:cNvPr>
          <p:cNvSpPr>
            <a:spLocks noGrp="1"/>
          </p:cNvSpPr>
          <p:nvPr>
            <p:ph type="body" sz="quarter" idx="22" hasCustomPrompt="1"/>
          </p:nvPr>
        </p:nvSpPr>
        <p:spPr>
          <a:xfrm>
            <a:off x="8161848" y="950926"/>
            <a:ext cx="3070225" cy="5367671"/>
          </a:xfrm>
        </p:spPr>
        <p:txBody>
          <a:bodyPr>
            <a:noAutofit/>
          </a:bodyPr>
          <a:lstStyle>
            <a:lvl1pPr marL="0" indent="0">
              <a:buNone/>
              <a:defRPr sz="1200" b="0" i="0">
                <a:latin typeface="Nunito Sans Normal Light" pitchFamily="2" charset="0"/>
              </a:defRPr>
            </a:lvl1pPr>
            <a:lvl2pPr>
              <a:defRPr sz="2800"/>
            </a:lvl2pPr>
            <a:lvl3pPr>
              <a:defRPr sz="2400"/>
            </a:lvl3pPr>
            <a:lvl4pPr>
              <a:defRPr sz="2000"/>
            </a:lvl4pPr>
            <a:lvl5pPr>
              <a:defRPr sz="2000"/>
            </a:lvl5pPr>
          </a:lstStyle>
          <a:p>
            <a:pPr lvl="0"/>
            <a:r>
              <a:rPr lang="en-US" dirty="0"/>
              <a:t>Copy goes here</a:t>
            </a:r>
          </a:p>
        </p:txBody>
      </p:sp>
    </p:spTree>
    <p:extLst>
      <p:ext uri="{BB962C8B-B14F-4D97-AF65-F5344CB8AC3E}">
        <p14:creationId xmlns:p14="http://schemas.microsoft.com/office/powerpoint/2010/main" val="3287116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7F10DCE-BEA3-D0CA-592D-BA2F104D5B17}"/>
              </a:ext>
            </a:extLst>
          </p:cNvPr>
          <p:cNvCxnSpPr>
            <a:cxnSpLocks/>
          </p:cNvCxnSpPr>
          <p:nvPr userDrawn="1"/>
        </p:nvCxnSpPr>
        <p:spPr>
          <a:xfrm>
            <a:off x="225778" y="6625150"/>
            <a:ext cx="11477124"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10">
            <a:extLst>
              <a:ext uri="{FF2B5EF4-FFF2-40B4-BE49-F238E27FC236}">
                <a16:creationId xmlns:a16="http://schemas.microsoft.com/office/drawing/2014/main" id="{61AD2C62-728C-043B-1F80-C6BC5C804260}"/>
              </a:ext>
            </a:extLst>
          </p:cNvPr>
          <p:cNvSpPr>
            <a:spLocks noGrp="1"/>
          </p:cNvSpPr>
          <p:nvPr>
            <p:ph type="body" sz="quarter" idx="13" hasCustomPrompt="1"/>
          </p:nvPr>
        </p:nvSpPr>
        <p:spPr>
          <a:xfrm>
            <a:off x="4106459" y="1255364"/>
            <a:ext cx="3070225" cy="255718"/>
          </a:xfrm>
        </p:spPr>
        <p:txBody>
          <a:bodyPr>
            <a:noAutofit/>
          </a:bodyPr>
          <a:lstStyle>
            <a:lvl1pPr marL="0" indent="0">
              <a:buNone/>
              <a:defRPr sz="1600">
                <a:solidFill>
                  <a:schemeClr val="bg1"/>
                </a:solidFill>
              </a:defRPr>
            </a:lvl1pPr>
          </a:lstStyle>
          <a:p>
            <a:pPr lvl="0"/>
            <a:r>
              <a:rPr lang="en-US" dirty="0"/>
              <a:t>Text only page</a:t>
            </a:r>
          </a:p>
        </p:txBody>
      </p:sp>
      <p:sp>
        <p:nvSpPr>
          <p:cNvPr id="5" name="Text Placeholder 12">
            <a:extLst>
              <a:ext uri="{FF2B5EF4-FFF2-40B4-BE49-F238E27FC236}">
                <a16:creationId xmlns:a16="http://schemas.microsoft.com/office/drawing/2014/main" id="{E3F68C7D-4CE4-D08E-B6DC-8A0F935258DD}"/>
              </a:ext>
            </a:extLst>
          </p:cNvPr>
          <p:cNvSpPr>
            <a:spLocks noGrp="1"/>
          </p:cNvSpPr>
          <p:nvPr>
            <p:ph type="body" sz="quarter" idx="14" hasCustomPrompt="1"/>
          </p:nvPr>
        </p:nvSpPr>
        <p:spPr>
          <a:xfrm>
            <a:off x="4106459" y="1550204"/>
            <a:ext cx="3070225" cy="1781925"/>
          </a:xfrm>
        </p:spPr>
        <p:txBody>
          <a:bodyPr>
            <a:noAutofit/>
          </a:bodyPr>
          <a:lstStyle>
            <a:lvl1pPr marL="0" indent="0">
              <a:buNone/>
              <a:defRPr sz="1200" b="0" i="0">
                <a:solidFill>
                  <a:schemeClr val="bg1"/>
                </a:solidFill>
                <a:latin typeface="Helvetica Light" panose="020B0403020202020204" pitchFamily="34" charset="0"/>
              </a:defRPr>
            </a:lvl1pPr>
            <a:lvl2pPr>
              <a:defRPr sz="2800"/>
            </a:lvl2pPr>
            <a:lvl3pPr>
              <a:defRPr sz="2400"/>
            </a:lvl3pPr>
            <a:lvl4pPr>
              <a:defRPr sz="2000"/>
            </a:lvl4pPr>
            <a:lvl5pPr>
              <a:defRPr sz="2000"/>
            </a:lvl5pPr>
          </a:lstStyle>
          <a:p>
            <a:pPr lvl="0"/>
            <a:r>
              <a:rPr lang="en-US" dirty="0"/>
              <a:t>Copy goes here</a:t>
            </a:r>
          </a:p>
        </p:txBody>
      </p:sp>
      <p:sp>
        <p:nvSpPr>
          <p:cNvPr id="6" name="Text Placeholder 10">
            <a:extLst>
              <a:ext uri="{FF2B5EF4-FFF2-40B4-BE49-F238E27FC236}">
                <a16:creationId xmlns:a16="http://schemas.microsoft.com/office/drawing/2014/main" id="{632A22AE-6EB6-FC57-DDD8-1024833CF80D}"/>
              </a:ext>
            </a:extLst>
          </p:cNvPr>
          <p:cNvSpPr>
            <a:spLocks noGrp="1"/>
          </p:cNvSpPr>
          <p:nvPr>
            <p:ph type="body" sz="quarter" idx="15" hasCustomPrompt="1"/>
          </p:nvPr>
        </p:nvSpPr>
        <p:spPr>
          <a:xfrm>
            <a:off x="4106459" y="3557747"/>
            <a:ext cx="3070225" cy="255718"/>
          </a:xfrm>
        </p:spPr>
        <p:txBody>
          <a:bodyPr>
            <a:noAutofit/>
          </a:bodyPr>
          <a:lstStyle>
            <a:lvl1pPr marL="0" indent="0">
              <a:buNone/>
              <a:defRPr sz="1600">
                <a:solidFill>
                  <a:schemeClr val="bg1"/>
                </a:solidFill>
              </a:defRPr>
            </a:lvl1pPr>
          </a:lstStyle>
          <a:p>
            <a:pPr lvl="0"/>
            <a:r>
              <a:rPr lang="en-US" dirty="0"/>
              <a:t>Text only page</a:t>
            </a:r>
          </a:p>
        </p:txBody>
      </p:sp>
      <p:sp>
        <p:nvSpPr>
          <p:cNvPr id="7" name="Text Placeholder 12">
            <a:extLst>
              <a:ext uri="{FF2B5EF4-FFF2-40B4-BE49-F238E27FC236}">
                <a16:creationId xmlns:a16="http://schemas.microsoft.com/office/drawing/2014/main" id="{EF67B356-9526-1B85-BE47-CBE9C5754F88}"/>
              </a:ext>
            </a:extLst>
          </p:cNvPr>
          <p:cNvSpPr>
            <a:spLocks noGrp="1"/>
          </p:cNvSpPr>
          <p:nvPr>
            <p:ph type="body" sz="quarter" idx="16" hasCustomPrompt="1"/>
          </p:nvPr>
        </p:nvSpPr>
        <p:spPr>
          <a:xfrm>
            <a:off x="4106459" y="3852588"/>
            <a:ext cx="3070225" cy="1750048"/>
          </a:xfrm>
        </p:spPr>
        <p:txBody>
          <a:bodyPr>
            <a:noAutofit/>
          </a:bodyPr>
          <a:lstStyle>
            <a:lvl1pPr marL="0" indent="0">
              <a:buNone/>
              <a:defRPr sz="1200" b="0" i="0">
                <a:solidFill>
                  <a:schemeClr val="bg1"/>
                </a:solidFill>
                <a:latin typeface="Helvetica Light" panose="020B0403020202020204" pitchFamily="34" charset="0"/>
              </a:defRPr>
            </a:lvl1pPr>
            <a:lvl2pPr>
              <a:defRPr sz="2800"/>
            </a:lvl2pPr>
            <a:lvl3pPr>
              <a:defRPr sz="2400"/>
            </a:lvl3pPr>
            <a:lvl4pPr>
              <a:defRPr sz="2000"/>
            </a:lvl4pPr>
            <a:lvl5pPr>
              <a:defRPr sz="2000"/>
            </a:lvl5pPr>
          </a:lstStyle>
          <a:p>
            <a:pPr lvl="0"/>
            <a:r>
              <a:rPr lang="en-US" dirty="0"/>
              <a:t>Copy goes here</a:t>
            </a:r>
          </a:p>
        </p:txBody>
      </p:sp>
      <p:sp>
        <p:nvSpPr>
          <p:cNvPr id="8" name="Text Placeholder 10">
            <a:extLst>
              <a:ext uri="{FF2B5EF4-FFF2-40B4-BE49-F238E27FC236}">
                <a16:creationId xmlns:a16="http://schemas.microsoft.com/office/drawing/2014/main" id="{3A83237C-8A73-0352-90C7-1FBAB8012941}"/>
              </a:ext>
            </a:extLst>
          </p:cNvPr>
          <p:cNvSpPr>
            <a:spLocks noGrp="1"/>
          </p:cNvSpPr>
          <p:nvPr>
            <p:ph type="body" sz="quarter" idx="17" hasCustomPrompt="1"/>
          </p:nvPr>
        </p:nvSpPr>
        <p:spPr>
          <a:xfrm>
            <a:off x="7490256" y="1255364"/>
            <a:ext cx="3070225" cy="255718"/>
          </a:xfrm>
        </p:spPr>
        <p:txBody>
          <a:bodyPr>
            <a:noAutofit/>
          </a:bodyPr>
          <a:lstStyle>
            <a:lvl1pPr marL="0" indent="0">
              <a:buNone/>
              <a:defRPr sz="1600">
                <a:solidFill>
                  <a:schemeClr val="bg1"/>
                </a:solidFill>
              </a:defRPr>
            </a:lvl1pPr>
          </a:lstStyle>
          <a:p>
            <a:pPr lvl="0"/>
            <a:r>
              <a:rPr lang="en-US" dirty="0"/>
              <a:t>Text only page</a:t>
            </a:r>
          </a:p>
        </p:txBody>
      </p:sp>
      <p:sp>
        <p:nvSpPr>
          <p:cNvPr id="9" name="Text Placeholder 12">
            <a:extLst>
              <a:ext uri="{FF2B5EF4-FFF2-40B4-BE49-F238E27FC236}">
                <a16:creationId xmlns:a16="http://schemas.microsoft.com/office/drawing/2014/main" id="{284B46DE-5AF8-CE86-CABA-807254DB28B9}"/>
              </a:ext>
            </a:extLst>
          </p:cNvPr>
          <p:cNvSpPr>
            <a:spLocks noGrp="1"/>
          </p:cNvSpPr>
          <p:nvPr>
            <p:ph type="body" sz="quarter" idx="18" hasCustomPrompt="1"/>
          </p:nvPr>
        </p:nvSpPr>
        <p:spPr>
          <a:xfrm>
            <a:off x="7490256" y="1550204"/>
            <a:ext cx="3070225" cy="1781925"/>
          </a:xfrm>
        </p:spPr>
        <p:txBody>
          <a:bodyPr>
            <a:noAutofit/>
          </a:bodyPr>
          <a:lstStyle>
            <a:lvl1pPr marL="0" indent="0">
              <a:buNone/>
              <a:defRPr sz="1200" b="0" i="0">
                <a:solidFill>
                  <a:schemeClr val="bg1"/>
                </a:solidFill>
                <a:latin typeface="Helvetica Light" panose="020B0403020202020204" pitchFamily="34" charset="0"/>
              </a:defRPr>
            </a:lvl1pPr>
            <a:lvl2pPr>
              <a:defRPr sz="2800"/>
            </a:lvl2pPr>
            <a:lvl3pPr>
              <a:defRPr sz="2400"/>
            </a:lvl3pPr>
            <a:lvl4pPr>
              <a:defRPr sz="2000"/>
            </a:lvl4pPr>
            <a:lvl5pPr>
              <a:defRPr sz="2000"/>
            </a:lvl5pPr>
          </a:lstStyle>
          <a:p>
            <a:pPr lvl="0"/>
            <a:r>
              <a:rPr lang="en-US" dirty="0"/>
              <a:t>Copy goes here</a:t>
            </a:r>
          </a:p>
        </p:txBody>
      </p:sp>
      <p:sp>
        <p:nvSpPr>
          <p:cNvPr id="10" name="Slide Number Placeholder 5">
            <a:extLst>
              <a:ext uri="{FF2B5EF4-FFF2-40B4-BE49-F238E27FC236}">
                <a16:creationId xmlns:a16="http://schemas.microsoft.com/office/drawing/2014/main" id="{E9E9A30C-C965-5BA4-DBCA-63999985E0F8}"/>
              </a:ext>
            </a:extLst>
          </p:cNvPr>
          <p:cNvSpPr>
            <a:spLocks noGrp="1"/>
          </p:cNvSpPr>
          <p:nvPr>
            <p:ph type="sldNum" sz="quarter" idx="12"/>
          </p:nvPr>
        </p:nvSpPr>
        <p:spPr>
          <a:xfrm>
            <a:off x="11618232" y="6391791"/>
            <a:ext cx="381000" cy="365125"/>
          </a:xfrm>
        </p:spPr>
        <p:txBody>
          <a:bodyPr/>
          <a:lstStyle>
            <a:lvl1pPr>
              <a:defRPr>
                <a:solidFill>
                  <a:schemeClr val="bg1"/>
                </a:solidFill>
              </a:defRPr>
            </a:lvl1pPr>
          </a:lstStyle>
          <a:p>
            <a:fld id="{13542DFD-57FD-9948-8B6D-6BA5F3EC65E4}" type="slidenum">
              <a:rPr lang="en-US" smtClean="0"/>
              <a:pPr/>
              <a:t>‹#›</a:t>
            </a:fld>
            <a:endParaRPr lang="en-US" dirty="0"/>
          </a:p>
        </p:txBody>
      </p:sp>
    </p:spTree>
    <p:extLst>
      <p:ext uri="{BB962C8B-B14F-4D97-AF65-F5344CB8AC3E}">
        <p14:creationId xmlns:p14="http://schemas.microsoft.com/office/powerpoint/2010/main" val="3242362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g Text">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7C8EEE79-E29B-E08B-9808-B0012B44BB84}"/>
              </a:ext>
            </a:extLst>
          </p:cNvPr>
          <p:cNvSpPr>
            <a:spLocks noGrp="1"/>
          </p:cNvSpPr>
          <p:nvPr>
            <p:ph type="body" sz="quarter" idx="10" hasCustomPrompt="1"/>
          </p:nvPr>
        </p:nvSpPr>
        <p:spPr>
          <a:xfrm>
            <a:off x="4564251" y="1104144"/>
            <a:ext cx="7462433" cy="5025436"/>
          </a:xfrm>
        </p:spPr>
        <p:txBody>
          <a:bodyPr>
            <a:noAutofit/>
          </a:bodyPr>
          <a:lstStyle>
            <a:lvl1pPr marL="0" indent="0">
              <a:buNone/>
              <a:defRPr sz="7200" b="1">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Big text example</a:t>
            </a:r>
            <a:br>
              <a:rPr lang="en-US" dirty="0"/>
            </a:br>
            <a:r>
              <a:rPr lang="en-US" dirty="0"/>
              <a:t>Big text example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Big text example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Big text example</a:t>
            </a:r>
          </a:p>
        </p:txBody>
      </p:sp>
      <p:cxnSp>
        <p:nvCxnSpPr>
          <p:cNvPr id="4" name="Straight Connector 3">
            <a:extLst>
              <a:ext uri="{FF2B5EF4-FFF2-40B4-BE49-F238E27FC236}">
                <a16:creationId xmlns:a16="http://schemas.microsoft.com/office/drawing/2014/main" id="{98234137-CD79-2125-4DA7-0E6CD70BC156}"/>
              </a:ext>
            </a:extLst>
          </p:cNvPr>
          <p:cNvCxnSpPr>
            <a:cxnSpLocks/>
          </p:cNvCxnSpPr>
          <p:nvPr userDrawn="1"/>
        </p:nvCxnSpPr>
        <p:spPr>
          <a:xfrm>
            <a:off x="4645378" y="6619551"/>
            <a:ext cx="7057524"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99C1A56C-80B5-7C4E-4B72-AB15C7B6E190}"/>
              </a:ext>
            </a:extLst>
          </p:cNvPr>
          <p:cNvSpPr>
            <a:spLocks noGrp="1"/>
          </p:cNvSpPr>
          <p:nvPr>
            <p:ph type="sldNum" sz="quarter" idx="12"/>
          </p:nvPr>
        </p:nvSpPr>
        <p:spPr>
          <a:xfrm>
            <a:off x="11618232" y="6391791"/>
            <a:ext cx="381000" cy="365125"/>
          </a:xfrm>
        </p:spPr>
        <p:txBody>
          <a:bodyPr/>
          <a:lstStyle>
            <a:lvl1pPr>
              <a:defRPr>
                <a:solidFill>
                  <a:schemeClr val="tx1"/>
                </a:solidFill>
              </a:defRPr>
            </a:lvl1pPr>
          </a:lstStyle>
          <a:p>
            <a:fld id="{13542DFD-57FD-9948-8B6D-6BA5F3EC65E4}" type="slidenum">
              <a:rPr lang="en-US" smtClean="0"/>
              <a:pPr/>
              <a:t>‹#›</a:t>
            </a:fld>
            <a:endParaRPr lang="en-US" dirty="0"/>
          </a:p>
        </p:txBody>
      </p:sp>
    </p:spTree>
    <p:extLst>
      <p:ext uri="{BB962C8B-B14F-4D97-AF65-F5344CB8AC3E}">
        <p14:creationId xmlns:p14="http://schemas.microsoft.com/office/powerpoint/2010/main" val="2936086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Only">
    <p:bg>
      <p:bgPr>
        <a:solidFill>
          <a:schemeClr val="bg1"/>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54FBC053-7B9C-40DF-C529-5BE29F0F1EB1}"/>
              </a:ext>
            </a:extLst>
          </p:cNvPr>
          <p:cNvSpPr>
            <a:spLocks noGrp="1"/>
          </p:cNvSpPr>
          <p:nvPr>
            <p:ph type="body" sz="quarter" idx="10" hasCustomPrompt="1"/>
          </p:nvPr>
        </p:nvSpPr>
        <p:spPr>
          <a:xfrm>
            <a:off x="828986" y="1654765"/>
            <a:ext cx="10288277" cy="740155"/>
          </a:xfrm>
        </p:spPr>
        <p:txBody>
          <a:bodyPr anchor="b">
            <a:normAutofit/>
          </a:bodyPr>
          <a:lstStyle>
            <a:lvl1pPr marL="0" indent="0">
              <a:buNone/>
              <a:defRPr sz="4800" b="1">
                <a:solidFill>
                  <a:schemeClr val="tx1"/>
                </a:solidFill>
              </a:defRPr>
            </a:lvl1pPr>
          </a:lstStyle>
          <a:p>
            <a:pPr lvl="0"/>
            <a:r>
              <a:rPr lang="en-US" dirty="0"/>
              <a:t>Title goes here</a:t>
            </a:r>
          </a:p>
        </p:txBody>
      </p:sp>
      <p:sp>
        <p:nvSpPr>
          <p:cNvPr id="3" name="Text Placeholder 10">
            <a:extLst>
              <a:ext uri="{FF2B5EF4-FFF2-40B4-BE49-F238E27FC236}">
                <a16:creationId xmlns:a16="http://schemas.microsoft.com/office/drawing/2014/main" id="{478AEECB-D386-F268-DDB7-9AAE79F25C8B}"/>
              </a:ext>
            </a:extLst>
          </p:cNvPr>
          <p:cNvSpPr>
            <a:spLocks noGrp="1"/>
          </p:cNvSpPr>
          <p:nvPr>
            <p:ph type="body" sz="quarter" idx="11" hasCustomPrompt="1"/>
          </p:nvPr>
        </p:nvSpPr>
        <p:spPr>
          <a:xfrm>
            <a:off x="828987" y="2371673"/>
            <a:ext cx="10288275" cy="399192"/>
          </a:xfrm>
        </p:spPr>
        <p:txBody>
          <a:bodyPr>
            <a:noAutofit/>
          </a:bodyPr>
          <a:lstStyle>
            <a:lvl1pPr marL="0" indent="0">
              <a:buNone/>
              <a:defRPr sz="2400" b="0">
                <a:solidFill>
                  <a:schemeClr val="tx1"/>
                </a:solidFill>
              </a:defRPr>
            </a:lvl1pPr>
          </a:lstStyle>
          <a:p>
            <a:pPr lvl="0"/>
            <a:r>
              <a:rPr lang="en-US" dirty="0"/>
              <a:t>Bullet subhead example</a:t>
            </a:r>
          </a:p>
        </p:txBody>
      </p:sp>
      <p:sp>
        <p:nvSpPr>
          <p:cNvPr id="7" name="Text Placeholder 6">
            <a:extLst>
              <a:ext uri="{FF2B5EF4-FFF2-40B4-BE49-F238E27FC236}">
                <a16:creationId xmlns:a16="http://schemas.microsoft.com/office/drawing/2014/main" id="{8F13CB6B-6F08-501F-6A21-5D31D937B53D}"/>
              </a:ext>
            </a:extLst>
          </p:cNvPr>
          <p:cNvSpPr>
            <a:spLocks noGrp="1"/>
          </p:cNvSpPr>
          <p:nvPr>
            <p:ph type="body" sz="quarter" idx="12" hasCustomPrompt="1"/>
          </p:nvPr>
        </p:nvSpPr>
        <p:spPr>
          <a:xfrm>
            <a:off x="828675" y="2903535"/>
            <a:ext cx="10288588" cy="3268662"/>
          </a:xfrm>
          <a:solidFill>
            <a:schemeClr val="bg1"/>
          </a:solidFill>
        </p:spPr>
        <p:txBody>
          <a:bodyPr numCol="2">
            <a:normAutofit/>
          </a:bodyPr>
          <a:lstStyle>
            <a:lvl1pPr marL="285750" indent="-285750">
              <a:buFont typeface="Arial" panose="020B0604020202020204" pitchFamily="34" charset="0"/>
              <a:buChar char="•"/>
              <a:defRPr sz="1800"/>
            </a:lvl1pPr>
          </a:lstStyle>
          <a:p>
            <a:pPr lvl="0"/>
            <a:r>
              <a:rPr lang="en-US" dirty="0"/>
              <a:t>Bullet	 copy goes here bullet copy goes here copy goes here</a:t>
            </a:r>
          </a:p>
          <a:p>
            <a:pPr lvl="0"/>
            <a:r>
              <a:rPr lang="en-US" dirty="0"/>
              <a:t>Bullet copy</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copy goes here bullet copy goes here copy goes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copy goes here bullet copy goes here copy goes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copy goes here bullet copy goes here copy goes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copy goes here bullet copy goes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copy goes here bullet copy goes here copy goes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copy goes here bullet copy goes here copy goes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copy goes here bullet copy goes here copy goes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Bullet	 copy goes here bullet copy goes here copy goes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pPr lvl="0"/>
            <a:endParaRPr lang="en-US" dirty="0"/>
          </a:p>
        </p:txBody>
      </p:sp>
      <p:cxnSp>
        <p:nvCxnSpPr>
          <p:cNvPr id="9" name="Straight Connector 8">
            <a:extLst>
              <a:ext uri="{FF2B5EF4-FFF2-40B4-BE49-F238E27FC236}">
                <a16:creationId xmlns:a16="http://schemas.microsoft.com/office/drawing/2014/main" id="{8E7AB6D2-F76C-886D-DEFB-06D66BDA1804}"/>
              </a:ext>
            </a:extLst>
          </p:cNvPr>
          <p:cNvCxnSpPr>
            <a:cxnSpLocks/>
          </p:cNvCxnSpPr>
          <p:nvPr userDrawn="1"/>
        </p:nvCxnSpPr>
        <p:spPr>
          <a:xfrm>
            <a:off x="225778" y="6625150"/>
            <a:ext cx="11477124"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264F7E98-6A73-1574-1F87-36E7AA4BE73A}"/>
              </a:ext>
            </a:extLst>
          </p:cNvPr>
          <p:cNvSpPr>
            <a:spLocks noGrp="1"/>
          </p:cNvSpPr>
          <p:nvPr>
            <p:ph type="sldNum" sz="quarter" idx="13"/>
          </p:nvPr>
        </p:nvSpPr>
        <p:spPr>
          <a:xfrm>
            <a:off x="11618232" y="6391791"/>
            <a:ext cx="381000" cy="365125"/>
          </a:xfrm>
        </p:spPr>
        <p:txBody>
          <a:bodyPr/>
          <a:lstStyle>
            <a:lvl1pPr>
              <a:defRPr>
                <a:solidFill>
                  <a:schemeClr val="tx1"/>
                </a:solidFill>
              </a:defRPr>
            </a:lvl1pPr>
          </a:lstStyle>
          <a:p>
            <a:fld id="{13542DFD-57FD-9948-8B6D-6BA5F3EC65E4}" type="slidenum">
              <a:rPr lang="en-US" smtClean="0"/>
              <a:pPr/>
              <a:t>‹#›</a:t>
            </a:fld>
            <a:endParaRPr lang="en-US" dirty="0"/>
          </a:p>
        </p:txBody>
      </p:sp>
    </p:spTree>
    <p:extLst>
      <p:ext uri="{BB962C8B-B14F-4D97-AF65-F5344CB8AC3E}">
        <p14:creationId xmlns:p14="http://schemas.microsoft.com/office/powerpoint/2010/main" val="267485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Only - Expande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E7AB6D2-F76C-886D-DEFB-06D66BDA1804}"/>
              </a:ext>
            </a:extLst>
          </p:cNvPr>
          <p:cNvCxnSpPr>
            <a:cxnSpLocks/>
          </p:cNvCxnSpPr>
          <p:nvPr userDrawn="1"/>
        </p:nvCxnSpPr>
        <p:spPr>
          <a:xfrm>
            <a:off x="225778" y="6625150"/>
            <a:ext cx="11477124"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264F7E98-6A73-1574-1F87-36E7AA4BE73A}"/>
              </a:ext>
            </a:extLst>
          </p:cNvPr>
          <p:cNvSpPr>
            <a:spLocks noGrp="1"/>
          </p:cNvSpPr>
          <p:nvPr>
            <p:ph type="sldNum" sz="quarter" idx="13"/>
          </p:nvPr>
        </p:nvSpPr>
        <p:spPr>
          <a:xfrm>
            <a:off x="11618232" y="6391791"/>
            <a:ext cx="381000" cy="365125"/>
          </a:xfrm>
        </p:spPr>
        <p:txBody>
          <a:bodyPr/>
          <a:lstStyle>
            <a:lvl1pPr>
              <a:defRPr>
                <a:solidFill>
                  <a:schemeClr val="tx1"/>
                </a:solidFill>
              </a:defRPr>
            </a:lvl1pPr>
          </a:lstStyle>
          <a:p>
            <a:fld id="{13542DFD-57FD-9948-8B6D-6BA5F3EC65E4}" type="slidenum">
              <a:rPr lang="en-US" smtClean="0"/>
              <a:pPr/>
              <a:t>‹#›</a:t>
            </a:fld>
            <a:endParaRPr lang="en-US" dirty="0"/>
          </a:p>
        </p:txBody>
      </p:sp>
      <p:sp>
        <p:nvSpPr>
          <p:cNvPr id="5" name="Text Placeholder 10">
            <a:extLst>
              <a:ext uri="{FF2B5EF4-FFF2-40B4-BE49-F238E27FC236}">
                <a16:creationId xmlns:a16="http://schemas.microsoft.com/office/drawing/2014/main" id="{EB7218E1-9273-F7F5-86CC-FF2850F8A518}"/>
              </a:ext>
            </a:extLst>
          </p:cNvPr>
          <p:cNvSpPr>
            <a:spLocks noGrp="1"/>
          </p:cNvSpPr>
          <p:nvPr>
            <p:ph type="body" sz="quarter" idx="10" hasCustomPrompt="1"/>
          </p:nvPr>
        </p:nvSpPr>
        <p:spPr>
          <a:xfrm>
            <a:off x="795211" y="656086"/>
            <a:ext cx="10288277" cy="740155"/>
          </a:xfrm>
        </p:spPr>
        <p:txBody>
          <a:bodyPr anchor="b">
            <a:normAutofit/>
          </a:bodyPr>
          <a:lstStyle>
            <a:lvl1pPr marL="0" indent="0">
              <a:buNone/>
              <a:defRPr sz="4800" b="1">
                <a:solidFill>
                  <a:schemeClr val="tx1"/>
                </a:solidFill>
              </a:defRPr>
            </a:lvl1pPr>
          </a:lstStyle>
          <a:p>
            <a:pPr lvl="0"/>
            <a:r>
              <a:rPr lang="en-US" dirty="0"/>
              <a:t>Title goes here</a:t>
            </a:r>
          </a:p>
        </p:txBody>
      </p:sp>
      <p:sp>
        <p:nvSpPr>
          <p:cNvPr id="6" name="Text Placeholder 10">
            <a:extLst>
              <a:ext uri="{FF2B5EF4-FFF2-40B4-BE49-F238E27FC236}">
                <a16:creationId xmlns:a16="http://schemas.microsoft.com/office/drawing/2014/main" id="{CC816792-33BD-7D98-47F3-244B5D9A6F0E}"/>
              </a:ext>
            </a:extLst>
          </p:cNvPr>
          <p:cNvSpPr>
            <a:spLocks noGrp="1"/>
          </p:cNvSpPr>
          <p:nvPr>
            <p:ph type="body" sz="quarter" idx="11" hasCustomPrompt="1"/>
          </p:nvPr>
        </p:nvSpPr>
        <p:spPr>
          <a:xfrm>
            <a:off x="795212" y="1372994"/>
            <a:ext cx="10288275" cy="399192"/>
          </a:xfrm>
        </p:spPr>
        <p:txBody>
          <a:bodyPr>
            <a:noAutofit/>
          </a:bodyPr>
          <a:lstStyle>
            <a:lvl1pPr marL="0" indent="0">
              <a:buNone/>
              <a:defRPr sz="2400" b="0">
                <a:solidFill>
                  <a:schemeClr val="tx1"/>
                </a:solidFill>
              </a:defRPr>
            </a:lvl1pPr>
          </a:lstStyle>
          <a:p>
            <a:pPr lvl="0"/>
            <a:r>
              <a:rPr lang="en-US" dirty="0"/>
              <a:t>subhead example</a:t>
            </a:r>
          </a:p>
        </p:txBody>
      </p:sp>
      <p:sp>
        <p:nvSpPr>
          <p:cNvPr id="8" name="Text Placeholder 6">
            <a:extLst>
              <a:ext uri="{FF2B5EF4-FFF2-40B4-BE49-F238E27FC236}">
                <a16:creationId xmlns:a16="http://schemas.microsoft.com/office/drawing/2014/main" id="{FDCFE262-A28F-948D-B053-3A291554B80E}"/>
              </a:ext>
            </a:extLst>
          </p:cNvPr>
          <p:cNvSpPr>
            <a:spLocks noGrp="1"/>
          </p:cNvSpPr>
          <p:nvPr>
            <p:ph type="body" sz="quarter" idx="12"/>
          </p:nvPr>
        </p:nvSpPr>
        <p:spPr>
          <a:xfrm>
            <a:off x="794900" y="1904855"/>
            <a:ext cx="10288588" cy="4297055"/>
          </a:xfrm>
          <a:solidFill>
            <a:schemeClr val="bg1"/>
          </a:solidFill>
        </p:spPr>
        <p:txBody>
          <a:bodyPr numCol="2">
            <a:normAutofit/>
          </a:bodyPr>
          <a:lstStyle>
            <a:lvl1pPr marL="0" indent="0">
              <a:buFont typeface="Arial" panose="020B0604020202020204" pitchFamily="34" charset="0"/>
              <a:buNone/>
              <a:defRPr sz="1800"/>
            </a:lvl1pPr>
          </a:lstStyle>
          <a:p>
            <a:pPr lvl="0"/>
            <a:endParaRPr lang="en-US" dirty="0"/>
          </a:p>
        </p:txBody>
      </p:sp>
    </p:spTree>
    <p:extLst>
      <p:ext uri="{BB962C8B-B14F-4D97-AF65-F5344CB8AC3E}">
        <p14:creationId xmlns:p14="http://schemas.microsoft.com/office/powerpoint/2010/main" val="3078335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Only">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E7AB6D2-F76C-886D-DEFB-06D66BDA1804}"/>
              </a:ext>
            </a:extLst>
          </p:cNvPr>
          <p:cNvCxnSpPr>
            <a:cxnSpLocks/>
          </p:cNvCxnSpPr>
          <p:nvPr userDrawn="1"/>
        </p:nvCxnSpPr>
        <p:spPr>
          <a:xfrm>
            <a:off x="225778" y="6625150"/>
            <a:ext cx="11477124"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264F7E98-6A73-1574-1F87-36E7AA4BE73A}"/>
              </a:ext>
            </a:extLst>
          </p:cNvPr>
          <p:cNvSpPr>
            <a:spLocks noGrp="1"/>
          </p:cNvSpPr>
          <p:nvPr>
            <p:ph type="sldNum" sz="quarter" idx="13"/>
          </p:nvPr>
        </p:nvSpPr>
        <p:spPr>
          <a:xfrm>
            <a:off x="11618232" y="6391791"/>
            <a:ext cx="381000" cy="365125"/>
          </a:xfrm>
        </p:spPr>
        <p:txBody>
          <a:bodyPr/>
          <a:lstStyle>
            <a:lvl1pPr>
              <a:defRPr>
                <a:solidFill>
                  <a:schemeClr val="tx1"/>
                </a:solidFill>
              </a:defRPr>
            </a:lvl1pPr>
          </a:lstStyle>
          <a:p>
            <a:fld id="{13542DFD-57FD-9948-8B6D-6BA5F3EC65E4}" type="slidenum">
              <a:rPr lang="en-US" smtClean="0"/>
              <a:pPr/>
              <a:t>‹#›</a:t>
            </a:fld>
            <a:endParaRPr lang="en-US"/>
          </a:p>
        </p:txBody>
      </p:sp>
      <p:sp>
        <p:nvSpPr>
          <p:cNvPr id="5" name="Text Placeholder 10">
            <a:extLst>
              <a:ext uri="{FF2B5EF4-FFF2-40B4-BE49-F238E27FC236}">
                <a16:creationId xmlns:a16="http://schemas.microsoft.com/office/drawing/2014/main" id="{EB7218E1-9273-F7F5-86CC-FF2850F8A518}"/>
              </a:ext>
            </a:extLst>
          </p:cNvPr>
          <p:cNvSpPr>
            <a:spLocks noGrp="1"/>
          </p:cNvSpPr>
          <p:nvPr>
            <p:ph type="body" sz="quarter" idx="10" hasCustomPrompt="1"/>
          </p:nvPr>
        </p:nvSpPr>
        <p:spPr>
          <a:xfrm>
            <a:off x="795211" y="656086"/>
            <a:ext cx="10288277" cy="740155"/>
          </a:xfrm>
        </p:spPr>
        <p:txBody>
          <a:bodyPr anchor="b">
            <a:normAutofit/>
          </a:bodyPr>
          <a:lstStyle>
            <a:lvl1pPr marL="0" indent="0">
              <a:buNone/>
              <a:defRPr sz="4800" b="1">
                <a:solidFill>
                  <a:schemeClr val="tx1"/>
                </a:solidFill>
              </a:defRPr>
            </a:lvl1pPr>
          </a:lstStyle>
          <a:p>
            <a:pPr lvl="0"/>
            <a:r>
              <a:rPr lang="en-US"/>
              <a:t>Title goes here</a:t>
            </a:r>
          </a:p>
        </p:txBody>
      </p:sp>
      <p:sp>
        <p:nvSpPr>
          <p:cNvPr id="8" name="Text Placeholder 6">
            <a:extLst>
              <a:ext uri="{FF2B5EF4-FFF2-40B4-BE49-F238E27FC236}">
                <a16:creationId xmlns:a16="http://schemas.microsoft.com/office/drawing/2014/main" id="{FDCFE262-A28F-948D-B053-3A291554B80E}"/>
              </a:ext>
            </a:extLst>
          </p:cNvPr>
          <p:cNvSpPr>
            <a:spLocks noGrp="1"/>
          </p:cNvSpPr>
          <p:nvPr>
            <p:ph type="body" sz="quarter" idx="12"/>
          </p:nvPr>
        </p:nvSpPr>
        <p:spPr>
          <a:xfrm>
            <a:off x="794900" y="1544715"/>
            <a:ext cx="10288588" cy="4657195"/>
          </a:xfrm>
          <a:solidFill>
            <a:schemeClr val="bg1"/>
          </a:solidFill>
        </p:spPr>
        <p:txBody>
          <a:bodyPr numCol="1">
            <a:normAutofit/>
          </a:bodyPr>
          <a:lstStyle>
            <a:lvl1pPr marL="285750" indent="-285750">
              <a:buFont typeface="Arial" panose="020B0604020202020204" pitchFamily="34" charset="0"/>
              <a:buChar char="•"/>
              <a:defRPr sz="2400"/>
            </a:lvl1pPr>
          </a:lstStyle>
          <a:p>
            <a:pPr lvl="0"/>
            <a:endParaRPr lang="en-US" dirty="0"/>
          </a:p>
        </p:txBody>
      </p:sp>
    </p:spTree>
    <p:extLst>
      <p:ext uri="{BB962C8B-B14F-4D97-AF65-F5344CB8AC3E}">
        <p14:creationId xmlns:p14="http://schemas.microsoft.com/office/powerpoint/2010/main" val="2322192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Only 2">
    <p:bg>
      <p:bgPr>
        <a:solidFill>
          <a:schemeClr val="bg1"/>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4C5677E7-CB6A-EFDC-7B45-02AF518B53A0}"/>
              </a:ext>
            </a:extLst>
          </p:cNvPr>
          <p:cNvSpPr>
            <a:spLocks noGrp="1"/>
          </p:cNvSpPr>
          <p:nvPr>
            <p:ph type="body" sz="quarter" idx="10" hasCustomPrompt="1"/>
          </p:nvPr>
        </p:nvSpPr>
        <p:spPr>
          <a:xfrm>
            <a:off x="828986" y="2086567"/>
            <a:ext cx="9445626" cy="740155"/>
          </a:xfrm>
        </p:spPr>
        <p:txBody>
          <a:bodyPr anchor="b">
            <a:normAutofit/>
          </a:bodyPr>
          <a:lstStyle>
            <a:lvl1pPr marL="0" indent="0">
              <a:buNone/>
              <a:defRPr sz="4800" b="1">
                <a:solidFill>
                  <a:schemeClr val="tx1"/>
                </a:solidFill>
              </a:defRPr>
            </a:lvl1pPr>
          </a:lstStyle>
          <a:p>
            <a:pPr lvl="0"/>
            <a:r>
              <a:rPr lang="en-US" dirty="0"/>
              <a:t>Title goes here</a:t>
            </a:r>
          </a:p>
        </p:txBody>
      </p:sp>
      <p:sp>
        <p:nvSpPr>
          <p:cNvPr id="3" name="Text Placeholder 10">
            <a:extLst>
              <a:ext uri="{FF2B5EF4-FFF2-40B4-BE49-F238E27FC236}">
                <a16:creationId xmlns:a16="http://schemas.microsoft.com/office/drawing/2014/main" id="{6421777E-0C40-B4F0-A511-C9BCEFE07C4C}"/>
              </a:ext>
            </a:extLst>
          </p:cNvPr>
          <p:cNvSpPr>
            <a:spLocks noGrp="1"/>
          </p:cNvSpPr>
          <p:nvPr>
            <p:ph type="body" sz="quarter" idx="11" hasCustomPrompt="1"/>
          </p:nvPr>
        </p:nvSpPr>
        <p:spPr>
          <a:xfrm>
            <a:off x="828988" y="2803475"/>
            <a:ext cx="9445624" cy="399192"/>
          </a:xfrm>
        </p:spPr>
        <p:txBody>
          <a:bodyPr>
            <a:noAutofit/>
          </a:bodyPr>
          <a:lstStyle>
            <a:lvl1pPr marL="0" indent="0">
              <a:buNone/>
              <a:defRPr sz="2400" b="0">
                <a:solidFill>
                  <a:schemeClr val="tx1"/>
                </a:solidFill>
              </a:defRPr>
            </a:lvl1pPr>
          </a:lstStyle>
          <a:p>
            <a:pPr lvl="0"/>
            <a:r>
              <a:rPr lang="en-US" dirty="0"/>
              <a:t>Subhead example</a:t>
            </a:r>
          </a:p>
        </p:txBody>
      </p:sp>
      <p:sp>
        <p:nvSpPr>
          <p:cNvPr id="4" name="Text Placeholder 12">
            <a:extLst>
              <a:ext uri="{FF2B5EF4-FFF2-40B4-BE49-F238E27FC236}">
                <a16:creationId xmlns:a16="http://schemas.microsoft.com/office/drawing/2014/main" id="{03E6FE14-0E6F-D3A4-A93B-48FA5AA05F23}"/>
              </a:ext>
            </a:extLst>
          </p:cNvPr>
          <p:cNvSpPr>
            <a:spLocks noGrp="1"/>
          </p:cNvSpPr>
          <p:nvPr>
            <p:ph type="body" sz="quarter" idx="16" hasCustomPrompt="1"/>
          </p:nvPr>
        </p:nvSpPr>
        <p:spPr>
          <a:xfrm>
            <a:off x="828986" y="3293837"/>
            <a:ext cx="3070225" cy="2023230"/>
          </a:xfrm>
        </p:spPr>
        <p:txBody>
          <a:bodyPr>
            <a:noAutofit/>
          </a:bodyPr>
          <a:lstStyle>
            <a:lvl1pPr marL="0" indent="0">
              <a:buNone/>
              <a:defRPr sz="1200" b="0" i="0">
                <a:latin typeface="+mn-lt"/>
              </a:defRPr>
            </a:lvl1pPr>
            <a:lvl2pPr>
              <a:defRPr sz="2800"/>
            </a:lvl2pPr>
            <a:lvl3pPr>
              <a:defRPr sz="2400"/>
            </a:lvl3pPr>
            <a:lvl4pPr>
              <a:defRPr sz="2000"/>
            </a:lvl4pPr>
            <a:lvl5pPr>
              <a:defRPr sz="2000"/>
            </a:lvl5pPr>
          </a:lstStyle>
          <a:p>
            <a:pPr lvl="0"/>
            <a:r>
              <a:rPr lang="en-US" dirty="0"/>
              <a:t>Copy goes here</a:t>
            </a:r>
          </a:p>
        </p:txBody>
      </p:sp>
      <p:sp>
        <p:nvSpPr>
          <p:cNvPr id="5" name="Text Placeholder 12">
            <a:extLst>
              <a:ext uri="{FF2B5EF4-FFF2-40B4-BE49-F238E27FC236}">
                <a16:creationId xmlns:a16="http://schemas.microsoft.com/office/drawing/2014/main" id="{917F4147-4CA8-AF58-B748-EE833F583E2F}"/>
              </a:ext>
            </a:extLst>
          </p:cNvPr>
          <p:cNvSpPr>
            <a:spLocks noGrp="1"/>
          </p:cNvSpPr>
          <p:nvPr>
            <p:ph type="body" sz="quarter" idx="17" hasCustomPrompt="1"/>
          </p:nvPr>
        </p:nvSpPr>
        <p:spPr>
          <a:xfrm>
            <a:off x="4012453" y="3293837"/>
            <a:ext cx="3070225" cy="2023230"/>
          </a:xfrm>
        </p:spPr>
        <p:txBody>
          <a:bodyPr>
            <a:noAutofit/>
          </a:bodyPr>
          <a:lstStyle>
            <a:lvl1pPr marL="0" indent="0">
              <a:buNone/>
              <a:defRPr sz="1200" b="0" i="0">
                <a:latin typeface="+mn-lt"/>
              </a:defRPr>
            </a:lvl1pPr>
            <a:lvl2pPr>
              <a:defRPr sz="2800"/>
            </a:lvl2pPr>
            <a:lvl3pPr>
              <a:defRPr sz="2400"/>
            </a:lvl3pPr>
            <a:lvl4pPr>
              <a:defRPr sz="2000"/>
            </a:lvl4pPr>
            <a:lvl5pPr>
              <a:defRPr sz="2000"/>
            </a:lvl5pPr>
          </a:lstStyle>
          <a:p>
            <a:pPr lvl="0"/>
            <a:r>
              <a:rPr lang="en-US" dirty="0"/>
              <a:t>Copy goes here</a:t>
            </a:r>
          </a:p>
        </p:txBody>
      </p:sp>
      <p:sp>
        <p:nvSpPr>
          <p:cNvPr id="6" name="Text Placeholder 12">
            <a:extLst>
              <a:ext uri="{FF2B5EF4-FFF2-40B4-BE49-F238E27FC236}">
                <a16:creationId xmlns:a16="http://schemas.microsoft.com/office/drawing/2014/main" id="{88BFF58F-879D-9FB7-8235-88E85D596FFD}"/>
              </a:ext>
            </a:extLst>
          </p:cNvPr>
          <p:cNvSpPr>
            <a:spLocks noGrp="1"/>
          </p:cNvSpPr>
          <p:nvPr>
            <p:ph type="body" sz="quarter" idx="18" hasCustomPrompt="1"/>
          </p:nvPr>
        </p:nvSpPr>
        <p:spPr>
          <a:xfrm>
            <a:off x="7204387" y="3293837"/>
            <a:ext cx="3070225" cy="2023230"/>
          </a:xfrm>
        </p:spPr>
        <p:txBody>
          <a:bodyPr>
            <a:noAutofit/>
          </a:bodyPr>
          <a:lstStyle>
            <a:lvl1pPr marL="0" indent="0">
              <a:buNone/>
              <a:defRPr sz="1200" b="0" i="0">
                <a:latin typeface="+mn-lt"/>
              </a:defRPr>
            </a:lvl1pPr>
            <a:lvl2pPr>
              <a:defRPr sz="2800"/>
            </a:lvl2pPr>
            <a:lvl3pPr>
              <a:defRPr sz="2400"/>
            </a:lvl3pPr>
            <a:lvl4pPr>
              <a:defRPr sz="2000"/>
            </a:lvl4pPr>
            <a:lvl5pPr>
              <a:defRPr sz="2000"/>
            </a:lvl5pPr>
          </a:lstStyle>
          <a:p>
            <a:pPr lvl="0"/>
            <a:r>
              <a:rPr lang="en-US" dirty="0"/>
              <a:t>Copy goes here</a:t>
            </a:r>
          </a:p>
        </p:txBody>
      </p:sp>
      <p:cxnSp>
        <p:nvCxnSpPr>
          <p:cNvPr id="8" name="Straight Connector 7">
            <a:extLst>
              <a:ext uri="{FF2B5EF4-FFF2-40B4-BE49-F238E27FC236}">
                <a16:creationId xmlns:a16="http://schemas.microsoft.com/office/drawing/2014/main" id="{CBED533F-09E9-6CAE-1251-2CB7457D05BB}"/>
              </a:ext>
            </a:extLst>
          </p:cNvPr>
          <p:cNvCxnSpPr>
            <a:cxnSpLocks/>
          </p:cNvCxnSpPr>
          <p:nvPr userDrawn="1"/>
        </p:nvCxnSpPr>
        <p:spPr>
          <a:xfrm>
            <a:off x="225778" y="6625150"/>
            <a:ext cx="11477124"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E1783242-6A54-9E41-3A9E-F590807A3D58}"/>
              </a:ext>
            </a:extLst>
          </p:cNvPr>
          <p:cNvSpPr>
            <a:spLocks noGrp="1"/>
          </p:cNvSpPr>
          <p:nvPr>
            <p:ph type="sldNum" sz="quarter" idx="12"/>
          </p:nvPr>
        </p:nvSpPr>
        <p:spPr>
          <a:xfrm>
            <a:off x="11618232" y="6391791"/>
            <a:ext cx="381000" cy="365125"/>
          </a:xfrm>
        </p:spPr>
        <p:txBody>
          <a:bodyPr/>
          <a:lstStyle>
            <a:lvl1pPr>
              <a:defRPr>
                <a:solidFill>
                  <a:schemeClr val="tx1"/>
                </a:solidFill>
              </a:defRPr>
            </a:lvl1pPr>
          </a:lstStyle>
          <a:p>
            <a:fld id="{13542DFD-57FD-9948-8B6D-6BA5F3EC65E4}" type="slidenum">
              <a:rPr lang="en-US" smtClean="0"/>
              <a:pPr/>
              <a:t>‹#›</a:t>
            </a:fld>
            <a:endParaRPr lang="en-US" dirty="0"/>
          </a:p>
        </p:txBody>
      </p:sp>
    </p:spTree>
    <p:extLst>
      <p:ext uri="{BB962C8B-B14F-4D97-AF65-F5344CB8AC3E}">
        <p14:creationId xmlns:p14="http://schemas.microsoft.com/office/powerpoint/2010/main" val="24150633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Only 2 - Expande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CBED533F-09E9-6CAE-1251-2CB7457D05BB}"/>
              </a:ext>
            </a:extLst>
          </p:cNvPr>
          <p:cNvCxnSpPr>
            <a:cxnSpLocks/>
          </p:cNvCxnSpPr>
          <p:nvPr userDrawn="1"/>
        </p:nvCxnSpPr>
        <p:spPr>
          <a:xfrm>
            <a:off x="225778" y="6625150"/>
            <a:ext cx="11477124"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E1783242-6A54-9E41-3A9E-F590807A3D58}"/>
              </a:ext>
            </a:extLst>
          </p:cNvPr>
          <p:cNvSpPr>
            <a:spLocks noGrp="1"/>
          </p:cNvSpPr>
          <p:nvPr>
            <p:ph type="sldNum" sz="quarter" idx="12"/>
          </p:nvPr>
        </p:nvSpPr>
        <p:spPr>
          <a:xfrm>
            <a:off x="11618232" y="6391791"/>
            <a:ext cx="381000" cy="365125"/>
          </a:xfrm>
        </p:spPr>
        <p:txBody>
          <a:bodyPr/>
          <a:lstStyle>
            <a:lvl1pPr>
              <a:defRPr>
                <a:solidFill>
                  <a:schemeClr val="tx1"/>
                </a:solidFill>
              </a:defRPr>
            </a:lvl1pPr>
          </a:lstStyle>
          <a:p>
            <a:fld id="{13542DFD-57FD-9948-8B6D-6BA5F3EC65E4}" type="slidenum">
              <a:rPr lang="en-US" smtClean="0"/>
              <a:pPr/>
              <a:t>‹#›</a:t>
            </a:fld>
            <a:endParaRPr lang="en-US" dirty="0"/>
          </a:p>
        </p:txBody>
      </p:sp>
      <p:sp>
        <p:nvSpPr>
          <p:cNvPr id="10" name="Text Placeholder 10">
            <a:extLst>
              <a:ext uri="{FF2B5EF4-FFF2-40B4-BE49-F238E27FC236}">
                <a16:creationId xmlns:a16="http://schemas.microsoft.com/office/drawing/2014/main" id="{2D08CC3F-B521-9DEE-D302-A5CF1FBE08D6}"/>
              </a:ext>
            </a:extLst>
          </p:cNvPr>
          <p:cNvSpPr>
            <a:spLocks noGrp="1"/>
          </p:cNvSpPr>
          <p:nvPr>
            <p:ph type="body" sz="quarter" idx="10" hasCustomPrompt="1"/>
          </p:nvPr>
        </p:nvSpPr>
        <p:spPr>
          <a:xfrm>
            <a:off x="795211" y="656086"/>
            <a:ext cx="11068617" cy="740155"/>
          </a:xfrm>
        </p:spPr>
        <p:txBody>
          <a:bodyPr anchor="b">
            <a:normAutofit/>
          </a:bodyPr>
          <a:lstStyle>
            <a:lvl1pPr marL="0" indent="0">
              <a:buNone/>
              <a:defRPr sz="4800" b="1">
                <a:solidFill>
                  <a:schemeClr val="tx1"/>
                </a:solidFill>
              </a:defRPr>
            </a:lvl1pPr>
          </a:lstStyle>
          <a:p>
            <a:pPr lvl="0"/>
            <a:r>
              <a:rPr lang="en-US" dirty="0"/>
              <a:t>Title goes here</a:t>
            </a:r>
          </a:p>
        </p:txBody>
      </p:sp>
      <p:sp>
        <p:nvSpPr>
          <p:cNvPr id="11" name="Text Placeholder 10">
            <a:extLst>
              <a:ext uri="{FF2B5EF4-FFF2-40B4-BE49-F238E27FC236}">
                <a16:creationId xmlns:a16="http://schemas.microsoft.com/office/drawing/2014/main" id="{C165BCF1-D989-DDDF-CCC0-B3C017E8EC65}"/>
              </a:ext>
            </a:extLst>
          </p:cNvPr>
          <p:cNvSpPr>
            <a:spLocks noGrp="1"/>
          </p:cNvSpPr>
          <p:nvPr>
            <p:ph type="body" sz="quarter" idx="11" hasCustomPrompt="1"/>
          </p:nvPr>
        </p:nvSpPr>
        <p:spPr>
          <a:xfrm>
            <a:off x="795212" y="1372994"/>
            <a:ext cx="11068615" cy="399192"/>
          </a:xfrm>
        </p:spPr>
        <p:txBody>
          <a:bodyPr>
            <a:noAutofit/>
          </a:bodyPr>
          <a:lstStyle>
            <a:lvl1pPr marL="0" indent="0">
              <a:buNone/>
              <a:defRPr sz="2400" b="0">
                <a:solidFill>
                  <a:schemeClr val="tx1"/>
                </a:solidFill>
              </a:defRPr>
            </a:lvl1pPr>
          </a:lstStyle>
          <a:p>
            <a:pPr lvl="0"/>
            <a:r>
              <a:rPr lang="en-US" dirty="0"/>
              <a:t>Subhead example</a:t>
            </a:r>
          </a:p>
        </p:txBody>
      </p:sp>
      <p:sp>
        <p:nvSpPr>
          <p:cNvPr id="12" name="Text Placeholder 12">
            <a:extLst>
              <a:ext uri="{FF2B5EF4-FFF2-40B4-BE49-F238E27FC236}">
                <a16:creationId xmlns:a16="http://schemas.microsoft.com/office/drawing/2014/main" id="{13864620-AAFF-9DB0-2B9B-8CFBBD45A70E}"/>
              </a:ext>
            </a:extLst>
          </p:cNvPr>
          <p:cNvSpPr>
            <a:spLocks noGrp="1"/>
          </p:cNvSpPr>
          <p:nvPr>
            <p:ph type="body" sz="quarter" idx="16" hasCustomPrompt="1"/>
          </p:nvPr>
        </p:nvSpPr>
        <p:spPr>
          <a:xfrm>
            <a:off x="795212" y="1863355"/>
            <a:ext cx="3602128" cy="4338557"/>
          </a:xfrm>
        </p:spPr>
        <p:txBody>
          <a:bodyPr>
            <a:noAutofit/>
          </a:bodyPr>
          <a:lstStyle>
            <a:lvl1pPr marL="0" indent="0">
              <a:buNone/>
              <a:defRPr sz="1200" b="0" i="0">
                <a:latin typeface="Nunito Sans Normal Light" pitchFamily="2" charset="0"/>
              </a:defRPr>
            </a:lvl1pPr>
            <a:lvl2pPr>
              <a:defRPr sz="2800"/>
            </a:lvl2pPr>
            <a:lvl3pPr>
              <a:defRPr sz="2400"/>
            </a:lvl3pPr>
            <a:lvl4pPr>
              <a:defRPr sz="2000"/>
            </a:lvl4pPr>
            <a:lvl5pPr>
              <a:defRPr sz="2000"/>
            </a:lvl5pPr>
          </a:lstStyle>
          <a:p>
            <a:pPr lvl="0"/>
            <a:r>
              <a:rPr lang="en-US" dirty="0"/>
              <a:t>Copy goes here</a:t>
            </a:r>
          </a:p>
        </p:txBody>
      </p:sp>
      <p:sp>
        <p:nvSpPr>
          <p:cNvPr id="13" name="Text Placeholder 12">
            <a:extLst>
              <a:ext uri="{FF2B5EF4-FFF2-40B4-BE49-F238E27FC236}">
                <a16:creationId xmlns:a16="http://schemas.microsoft.com/office/drawing/2014/main" id="{26EF2D66-151C-695A-6739-FB98A143B6C7}"/>
              </a:ext>
            </a:extLst>
          </p:cNvPr>
          <p:cNvSpPr>
            <a:spLocks noGrp="1"/>
          </p:cNvSpPr>
          <p:nvPr>
            <p:ph type="body" sz="quarter" idx="17" hasCustomPrompt="1"/>
          </p:nvPr>
        </p:nvSpPr>
        <p:spPr>
          <a:xfrm>
            <a:off x="4528455" y="1863358"/>
            <a:ext cx="3602129" cy="4338554"/>
          </a:xfrm>
        </p:spPr>
        <p:txBody>
          <a:bodyPr>
            <a:noAutofit/>
          </a:bodyPr>
          <a:lstStyle>
            <a:lvl1pPr marL="0" indent="0">
              <a:buNone/>
              <a:defRPr sz="1200" b="0" i="0">
                <a:latin typeface="Nunito Sans Normal Light" pitchFamily="2" charset="0"/>
              </a:defRPr>
            </a:lvl1pPr>
            <a:lvl2pPr>
              <a:defRPr sz="2800"/>
            </a:lvl2pPr>
            <a:lvl3pPr>
              <a:defRPr sz="2400"/>
            </a:lvl3pPr>
            <a:lvl4pPr>
              <a:defRPr sz="2000"/>
            </a:lvl4pPr>
            <a:lvl5pPr>
              <a:defRPr sz="2000"/>
            </a:lvl5pPr>
          </a:lstStyle>
          <a:p>
            <a:pPr lvl="0"/>
            <a:r>
              <a:rPr lang="en-US" dirty="0"/>
              <a:t>Copy goes here</a:t>
            </a:r>
          </a:p>
        </p:txBody>
      </p:sp>
      <p:sp>
        <p:nvSpPr>
          <p:cNvPr id="14" name="Text Placeholder 12">
            <a:extLst>
              <a:ext uri="{FF2B5EF4-FFF2-40B4-BE49-F238E27FC236}">
                <a16:creationId xmlns:a16="http://schemas.microsoft.com/office/drawing/2014/main" id="{40AC84EA-56FA-022C-506C-6958F2B1E63B}"/>
              </a:ext>
            </a:extLst>
          </p:cNvPr>
          <p:cNvSpPr>
            <a:spLocks noGrp="1"/>
          </p:cNvSpPr>
          <p:nvPr>
            <p:ph type="body" sz="quarter" idx="18" hasCustomPrompt="1"/>
          </p:nvPr>
        </p:nvSpPr>
        <p:spPr>
          <a:xfrm>
            <a:off x="8261699" y="1841625"/>
            <a:ext cx="3602129" cy="4338545"/>
          </a:xfrm>
        </p:spPr>
        <p:txBody>
          <a:bodyPr>
            <a:noAutofit/>
          </a:bodyPr>
          <a:lstStyle>
            <a:lvl1pPr marL="0" indent="0">
              <a:buNone/>
              <a:defRPr sz="1200" b="0" i="0">
                <a:latin typeface="Nunito Sans Normal Light" pitchFamily="2" charset="0"/>
              </a:defRPr>
            </a:lvl1pPr>
            <a:lvl2pPr>
              <a:defRPr sz="2800"/>
            </a:lvl2pPr>
            <a:lvl3pPr>
              <a:defRPr sz="2400"/>
            </a:lvl3pPr>
            <a:lvl4pPr>
              <a:defRPr sz="2000"/>
            </a:lvl4pPr>
            <a:lvl5pPr>
              <a:defRPr sz="2000"/>
            </a:lvl5pPr>
          </a:lstStyle>
          <a:p>
            <a:pPr lvl="0"/>
            <a:r>
              <a:rPr lang="en-US" dirty="0"/>
              <a:t>Copy goes here</a:t>
            </a:r>
          </a:p>
        </p:txBody>
      </p:sp>
    </p:spTree>
    <p:extLst>
      <p:ext uri="{BB962C8B-B14F-4D97-AF65-F5344CB8AC3E}">
        <p14:creationId xmlns:p14="http://schemas.microsoft.com/office/powerpoint/2010/main" val="3128657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Break - Teal">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1F621273-5B39-C3BE-4C41-E248BC0E0009}"/>
              </a:ext>
            </a:extLst>
          </p:cNvPr>
          <p:cNvSpPr>
            <a:spLocks noGrp="1"/>
          </p:cNvSpPr>
          <p:nvPr>
            <p:ph type="body" sz="quarter" idx="10" hasCustomPrompt="1"/>
          </p:nvPr>
        </p:nvSpPr>
        <p:spPr>
          <a:xfrm>
            <a:off x="1467775" y="2265079"/>
            <a:ext cx="9256451" cy="2052919"/>
          </a:xfrm>
        </p:spPr>
        <p:txBody>
          <a:bodyPr anchor="b">
            <a:noAutofit/>
          </a:bodyPr>
          <a:lstStyle>
            <a:lvl1pPr marL="0" indent="0" algn="ctr">
              <a:buNone/>
              <a:defRPr sz="7200" b="1">
                <a:solidFill>
                  <a:schemeClr val="bg1"/>
                </a:solidFill>
              </a:defRPr>
            </a:lvl1pPr>
          </a:lstStyle>
          <a:p>
            <a:pPr lvl="0"/>
            <a:r>
              <a:rPr lang="en-US" dirty="0"/>
              <a:t>Section break</a:t>
            </a:r>
            <a:br>
              <a:rPr lang="en-US" dirty="0"/>
            </a:br>
            <a:r>
              <a:rPr lang="en-US" dirty="0"/>
              <a:t>headline goes here.</a:t>
            </a:r>
          </a:p>
        </p:txBody>
      </p:sp>
      <p:sp>
        <p:nvSpPr>
          <p:cNvPr id="3" name="Text Placeholder 10">
            <a:extLst>
              <a:ext uri="{FF2B5EF4-FFF2-40B4-BE49-F238E27FC236}">
                <a16:creationId xmlns:a16="http://schemas.microsoft.com/office/drawing/2014/main" id="{B0229B58-6245-3A75-F750-F001984349BD}"/>
              </a:ext>
            </a:extLst>
          </p:cNvPr>
          <p:cNvSpPr>
            <a:spLocks noGrp="1"/>
          </p:cNvSpPr>
          <p:nvPr>
            <p:ph type="body" sz="quarter" idx="11" hasCustomPrompt="1"/>
          </p:nvPr>
        </p:nvSpPr>
        <p:spPr>
          <a:xfrm>
            <a:off x="1467775" y="4381749"/>
            <a:ext cx="9256451" cy="444254"/>
          </a:xfrm>
        </p:spPr>
        <p:txBody>
          <a:bodyPr>
            <a:noAutofit/>
          </a:bodyPr>
          <a:lstStyle>
            <a:lvl1pPr marL="0" indent="0" algn="ctr">
              <a:buNone/>
              <a:defRPr sz="2400" b="0">
                <a:solidFill>
                  <a:schemeClr val="bg1"/>
                </a:solidFill>
              </a:defRPr>
            </a:lvl1pPr>
          </a:lstStyle>
          <a:p>
            <a:pPr lvl="0"/>
            <a:r>
              <a:rPr lang="en-US" dirty="0"/>
              <a:t>subhead examples</a:t>
            </a:r>
          </a:p>
        </p:txBody>
      </p:sp>
    </p:spTree>
    <p:extLst>
      <p:ext uri="{BB962C8B-B14F-4D97-AF65-F5344CB8AC3E}">
        <p14:creationId xmlns:p14="http://schemas.microsoft.com/office/powerpoint/2010/main" val="1780765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FBA9214-4F76-5541-5685-68BC6A4380B9}"/>
              </a:ext>
            </a:extLst>
          </p:cNvPr>
          <p:cNvSpPr>
            <a:spLocks noGrp="1"/>
          </p:cNvSpPr>
          <p:nvPr>
            <p:ph type="body" sz="quarter" idx="10" hasCustomPrompt="1"/>
          </p:nvPr>
        </p:nvSpPr>
        <p:spPr>
          <a:xfrm>
            <a:off x="872610" y="3118923"/>
            <a:ext cx="9037638" cy="1077912"/>
          </a:xfrm>
        </p:spPr>
        <p:txBody>
          <a:bodyPr anchor="b">
            <a:normAutofit/>
          </a:bodyPr>
          <a:lstStyle>
            <a:lvl1pPr marL="0" indent="0">
              <a:buNone/>
              <a:defRPr sz="6700" b="1">
                <a:solidFill>
                  <a:schemeClr val="tx1"/>
                </a:solidFill>
              </a:defRPr>
            </a:lvl1pPr>
          </a:lstStyle>
          <a:p>
            <a:pPr lvl="0"/>
            <a:r>
              <a:rPr lang="en-US" dirty="0"/>
              <a:t>Title Page</a:t>
            </a:r>
          </a:p>
        </p:txBody>
      </p:sp>
      <p:pic>
        <p:nvPicPr>
          <p:cNvPr id="14" name="Picture 13">
            <a:extLst>
              <a:ext uri="{FF2B5EF4-FFF2-40B4-BE49-F238E27FC236}">
                <a16:creationId xmlns:a16="http://schemas.microsoft.com/office/drawing/2014/main" id="{E24C8064-07A0-FB20-8D6A-634E321417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3493" y="5521286"/>
            <a:ext cx="2047633" cy="411682"/>
          </a:xfrm>
          <a:prstGeom prst="rect">
            <a:avLst/>
          </a:prstGeom>
        </p:spPr>
      </p:pic>
      <p:pic>
        <p:nvPicPr>
          <p:cNvPr id="3" name="Picture 2">
            <a:extLst>
              <a:ext uri="{FF2B5EF4-FFF2-40B4-BE49-F238E27FC236}">
                <a16:creationId xmlns:a16="http://schemas.microsoft.com/office/drawing/2014/main" id="{020CEF91-37D7-4596-1699-28100EB844A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3493" y="5521285"/>
            <a:ext cx="2053537" cy="412869"/>
          </a:xfrm>
          <a:prstGeom prst="rect">
            <a:avLst/>
          </a:prstGeom>
        </p:spPr>
      </p:pic>
      <p:sp>
        <p:nvSpPr>
          <p:cNvPr id="16" name="Text Placeholder 10">
            <a:extLst>
              <a:ext uri="{FF2B5EF4-FFF2-40B4-BE49-F238E27FC236}">
                <a16:creationId xmlns:a16="http://schemas.microsoft.com/office/drawing/2014/main" id="{F77CCD8A-8C8C-9BA1-B6D0-ED19961419D3}"/>
              </a:ext>
            </a:extLst>
          </p:cNvPr>
          <p:cNvSpPr>
            <a:spLocks noGrp="1"/>
          </p:cNvSpPr>
          <p:nvPr>
            <p:ph type="body" sz="quarter" idx="11" hasCustomPrompt="1"/>
          </p:nvPr>
        </p:nvSpPr>
        <p:spPr>
          <a:xfrm>
            <a:off x="872611" y="4275217"/>
            <a:ext cx="9037638" cy="444254"/>
          </a:xfrm>
        </p:spPr>
        <p:txBody>
          <a:bodyPr>
            <a:noAutofit/>
          </a:bodyPr>
          <a:lstStyle>
            <a:lvl1pPr marL="0" indent="0" algn="l">
              <a:buNone/>
              <a:defRPr sz="2400" b="0">
                <a:solidFill>
                  <a:schemeClr val="tx1"/>
                </a:solidFill>
              </a:defRPr>
            </a:lvl1pPr>
          </a:lstStyle>
          <a:p>
            <a:pPr lvl="0"/>
            <a:r>
              <a:rPr lang="en-US" dirty="0"/>
              <a:t>subhead examples</a:t>
            </a:r>
          </a:p>
        </p:txBody>
      </p:sp>
    </p:spTree>
    <p:extLst>
      <p:ext uri="{BB962C8B-B14F-4D97-AF65-F5344CB8AC3E}">
        <p14:creationId xmlns:p14="http://schemas.microsoft.com/office/powerpoint/2010/main" val="22592260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Break - 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1F621273-5B39-C3BE-4C41-E248BC0E0009}"/>
              </a:ext>
            </a:extLst>
          </p:cNvPr>
          <p:cNvSpPr>
            <a:spLocks noGrp="1"/>
          </p:cNvSpPr>
          <p:nvPr>
            <p:ph type="body" sz="quarter" idx="10" hasCustomPrompt="1"/>
          </p:nvPr>
        </p:nvSpPr>
        <p:spPr>
          <a:xfrm>
            <a:off x="1467775" y="2265079"/>
            <a:ext cx="9256451" cy="2052919"/>
          </a:xfrm>
        </p:spPr>
        <p:txBody>
          <a:bodyPr anchor="b">
            <a:noAutofit/>
          </a:bodyPr>
          <a:lstStyle>
            <a:lvl1pPr marL="0" indent="0" algn="ctr">
              <a:buNone/>
              <a:defRPr sz="7200" b="1">
                <a:solidFill>
                  <a:schemeClr val="tx2"/>
                </a:solidFill>
              </a:defRPr>
            </a:lvl1pPr>
          </a:lstStyle>
          <a:p>
            <a:pPr lvl="0"/>
            <a:r>
              <a:rPr lang="en-US"/>
              <a:t>Section break</a:t>
            </a:r>
            <a:br>
              <a:rPr lang="en-US"/>
            </a:br>
            <a:r>
              <a:rPr lang="en-US"/>
              <a:t>headline goes here.</a:t>
            </a:r>
          </a:p>
        </p:txBody>
      </p:sp>
      <p:sp>
        <p:nvSpPr>
          <p:cNvPr id="3" name="Text Placeholder 10">
            <a:extLst>
              <a:ext uri="{FF2B5EF4-FFF2-40B4-BE49-F238E27FC236}">
                <a16:creationId xmlns:a16="http://schemas.microsoft.com/office/drawing/2014/main" id="{B0229B58-6245-3A75-F750-F001984349BD}"/>
              </a:ext>
            </a:extLst>
          </p:cNvPr>
          <p:cNvSpPr>
            <a:spLocks noGrp="1"/>
          </p:cNvSpPr>
          <p:nvPr>
            <p:ph type="body" sz="quarter" idx="11" hasCustomPrompt="1"/>
          </p:nvPr>
        </p:nvSpPr>
        <p:spPr>
          <a:xfrm>
            <a:off x="1467775" y="4381749"/>
            <a:ext cx="9256451" cy="444254"/>
          </a:xfrm>
        </p:spPr>
        <p:txBody>
          <a:bodyPr>
            <a:noAutofit/>
          </a:bodyPr>
          <a:lstStyle>
            <a:lvl1pPr marL="0" indent="0" algn="ctr">
              <a:buNone/>
              <a:defRPr sz="2400" b="0">
                <a:solidFill>
                  <a:schemeClr val="tx2"/>
                </a:solidFill>
              </a:defRPr>
            </a:lvl1pPr>
          </a:lstStyle>
          <a:p>
            <a:pPr lvl="0"/>
            <a:r>
              <a:rPr lang="en-US" dirty="0"/>
              <a:t>subhead examples</a:t>
            </a:r>
          </a:p>
        </p:txBody>
      </p:sp>
    </p:spTree>
    <p:extLst>
      <p:ext uri="{BB962C8B-B14F-4D97-AF65-F5344CB8AC3E}">
        <p14:creationId xmlns:p14="http://schemas.microsoft.com/office/powerpoint/2010/main" val="872770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s and Multiple Content">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7B95B60F-60C7-D0F0-7EE5-14995F1F69B5}"/>
              </a:ext>
            </a:extLst>
          </p:cNvPr>
          <p:cNvSpPr>
            <a:spLocks noGrp="1"/>
          </p:cNvSpPr>
          <p:nvPr>
            <p:ph type="body" sz="quarter" idx="13" hasCustomPrompt="1"/>
          </p:nvPr>
        </p:nvSpPr>
        <p:spPr>
          <a:xfrm>
            <a:off x="1431854" y="4007031"/>
            <a:ext cx="3070225" cy="255718"/>
          </a:xfrm>
        </p:spPr>
        <p:txBody>
          <a:bodyPr>
            <a:noAutofit/>
          </a:bodyPr>
          <a:lstStyle>
            <a:lvl1pPr marL="0" indent="0">
              <a:buNone/>
              <a:defRPr sz="1600">
                <a:solidFill>
                  <a:schemeClr val="tx1"/>
                </a:solidFill>
              </a:defRPr>
            </a:lvl1pPr>
          </a:lstStyle>
          <a:p>
            <a:pPr lvl="0"/>
            <a:r>
              <a:rPr lang="en-US" dirty="0"/>
              <a:t>Title here</a:t>
            </a:r>
          </a:p>
        </p:txBody>
      </p:sp>
      <p:sp>
        <p:nvSpPr>
          <p:cNvPr id="3" name="Text Placeholder 12">
            <a:extLst>
              <a:ext uri="{FF2B5EF4-FFF2-40B4-BE49-F238E27FC236}">
                <a16:creationId xmlns:a16="http://schemas.microsoft.com/office/drawing/2014/main" id="{627DEED9-5D7B-D95F-2B90-3B259D9A5E5A}"/>
              </a:ext>
            </a:extLst>
          </p:cNvPr>
          <p:cNvSpPr>
            <a:spLocks noGrp="1"/>
          </p:cNvSpPr>
          <p:nvPr>
            <p:ph type="body" sz="quarter" idx="14" hasCustomPrompt="1"/>
          </p:nvPr>
        </p:nvSpPr>
        <p:spPr>
          <a:xfrm>
            <a:off x="1431854" y="4301871"/>
            <a:ext cx="3070225" cy="1781925"/>
          </a:xfrm>
        </p:spPr>
        <p:txBody>
          <a:bodyPr>
            <a:noAutofit/>
          </a:bodyPr>
          <a:lstStyle>
            <a:lvl1pPr marL="0" indent="0">
              <a:buNone/>
              <a:defRPr sz="1200" b="0" i="0">
                <a:solidFill>
                  <a:schemeClr val="tx1"/>
                </a:solidFill>
                <a:latin typeface="Nunito Sans Normal Light" pitchFamily="2" charset="0"/>
              </a:defRPr>
            </a:lvl1pPr>
            <a:lvl2pPr>
              <a:defRPr sz="2800"/>
            </a:lvl2pPr>
            <a:lvl3pPr>
              <a:defRPr sz="2400"/>
            </a:lvl3pPr>
            <a:lvl4pPr>
              <a:defRPr sz="2000"/>
            </a:lvl4pPr>
            <a:lvl5pPr>
              <a:defRPr sz="2000"/>
            </a:lvl5pPr>
          </a:lstStyle>
          <a:p>
            <a:pPr lvl="0"/>
            <a:r>
              <a:rPr lang="en-US" dirty="0"/>
              <a:t>Copy goes here</a:t>
            </a:r>
          </a:p>
        </p:txBody>
      </p:sp>
      <p:sp>
        <p:nvSpPr>
          <p:cNvPr id="4" name="Text Placeholder 10">
            <a:extLst>
              <a:ext uri="{FF2B5EF4-FFF2-40B4-BE49-F238E27FC236}">
                <a16:creationId xmlns:a16="http://schemas.microsoft.com/office/drawing/2014/main" id="{38345486-E298-734A-B616-816C7B6B791E}"/>
              </a:ext>
            </a:extLst>
          </p:cNvPr>
          <p:cNvSpPr>
            <a:spLocks noGrp="1"/>
          </p:cNvSpPr>
          <p:nvPr>
            <p:ph type="body" sz="quarter" idx="15" hasCustomPrompt="1"/>
          </p:nvPr>
        </p:nvSpPr>
        <p:spPr>
          <a:xfrm>
            <a:off x="4598388" y="4007031"/>
            <a:ext cx="3070225" cy="255718"/>
          </a:xfrm>
        </p:spPr>
        <p:txBody>
          <a:bodyPr>
            <a:noAutofit/>
          </a:bodyPr>
          <a:lstStyle>
            <a:lvl1pPr marL="0" indent="0">
              <a:buNone/>
              <a:defRPr sz="1600">
                <a:solidFill>
                  <a:schemeClr val="tx1"/>
                </a:solidFill>
              </a:defRPr>
            </a:lvl1pPr>
          </a:lstStyle>
          <a:p>
            <a:pPr lvl="0"/>
            <a:r>
              <a:rPr lang="en-US" dirty="0"/>
              <a:t>Title here</a:t>
            </a:r>
          </a:p>
        </p:txBody>
      </p:sp>
      <p:sp>
        <p:nvSpPr>
          <p:cNvPr id="5" name="Text Placeholder 12">
            <a:extLst>
              <a:ext uri="{FF2B5EF4-FFF2-40B4-BE49-F238E27FC236}">
                <a16:creationId xmlns:a16="http://schemas.microsoft.com/office/drawing/2014/main" id="{978A226F-0FCD-E573-46FB-606E477CC4C8}"/>
              </a:ext>
            </a:extLst>
          </p:cNvPr>
          <p:cNvSpPr>
            <a:spLocks noGrp="1"/>
          </p:cNvSpPr>
          <p:nvPr>
            <p:ph type="body" sz="quarter" idx="16" hasCustomPrompt="1"/>
          </p:nvPr>
        </p:nvSpPr>
        <p:spPr>
          <a:xfrm>
            <a:off x="4598388" y="4301871"/>
            <a:ext cx="3070225" cy="1781925"/>
          </a:xfrm>
        </p:spPr>
        <p:txBody>
          <a:bodyPr>
            <a:noAutofit/>
          </a:bodyPr>
          <a:lstStyle>
            <a:lvl1pPr marL="0" indent="0">
              <a:buNone/>
              <a:defRPr sz="1200" b="0" i="0">
                <a:solidFill>
                  <a:schemeClr val="tx1"/>
                </a:solidFill>
                <a:latin typeface="Nunito Sans Normal Light" pitchFamily="2" charset="0"/>
              </a:defRPr>
            </a:lvl1pPr>
            <a:lvl2pPr>
              <a:defRPr sz="2800"/>
            </a:lvl2pPr>
            <a:lvl3pPr>
              <a:defRPr sz="2400"/>
            </a:lvl3pPr>
            <a:lvl4pPr>
              <a:defRPr sz="2000"/>
            </a:lvl4pPr>
            <a:lvl5pPr>
              <a:defRPr sz="2000"/>
            </a:lvl5pPr>
          </a:lstStyle>
          <a:p>
            <a:pPr lvl="0"/>
            <a:r>
              <a:rPr lang="en-US" dirty="0"/>
              <a:t>Copy goes here</a:t>
            </a:r>
          </a:p>
        </p:txBody>
      </p:sp>
      <p:sp>
        <p:nvSpPr>
          <p:cNvPr id="6" name="Text Placeholder 10">
            <a:extLst>
              <a:ext uri="{FF2B5EF4-FFF2-40B4-BE49-F238E27FC236}">
                <a16:creationId xmlns:a16="http://schemas.microsoft.com/office/drawing/2014/main" id="{F72799E1-6D63-FF45-77CF-4AD332B83186}"/>
              </a:ext>
            </a:extLst>
          </p:cNvPr>
          <p:cNvSpPr>
            <a:spLocks noGrp="1"/>
          </p:cNvSpPr>
          <p:nvPr>
            <p:ph type="body" sz="quarter" idx="17" hasCustomPrompt="1"/>
          </p:nvPr>
        </p:nvSpPr>
        <p:spPr>
          <a:xfrm>
            <a:off x="7756455" y="4007031"/>
            <a:ext cx="3070225" cy="255718"/>
          </a:xfrm>
        </p:spPr>
        <p:txBody>
          <a:bodyPr>
            <a:noAutofit/>
          </a:bodyPr>
          <a:lstStyle>
            <a:lvl1pPr marL="0" indent="0">
              <a:buNone/>
              <a:defRPr sz="1600">
                <a:solidFill>
                  <a:schemeClr val="tx1"/>
                </a:solidFill>
              </a:defRPr>
            </a:lvl1pPr>
          </a:lstStyle>
          <a:p>
            <a:pPr lvl="0"/>
            <a:r>
              <a:rPr lang="en-US" dirty="0"/>
              <a:t>Title here</a:t>
            </a:r>
          </a:p>
        </p:txBody>
      </p:sp>
      <p:sp>
        <p:nvSpPr>
          <p:cNvPr id="7" name="Text Placeholder 12">
            <a:extLst>
              <a:ext uri="{FF2B5EF4-FFF2-40B4-BE49-F238E27FC236}">
                <a16:creationId xmlns:a16="http://schemas.microsoft.com/office/drawing/2014/main" id="{0A8CAA07-4781-2CE2-5914-4BCAD486FF87}"/>
              </a:ext>
            </a:extLst>
          </p:cNvPr>
          <p:cNvSpPr>
            <a:spLocks noGrp="1"/>
          </p:cNvSpPr>
          <p:nvPr>
            <p:ph type="body" sz="quarter" idx="18" hasCustomPrompt="1"/>
          </p:nvPr>
        </p:nvSpPr>
        <p:spPr>
          <a:xfrm>
            <a:off x="7756455" y="4301871"/>
            <a:ext cx="3070225" cy="1781925"/>
          </a:xfrm>
        </p:spPr>
        <p:txBody>
          <a:bodyPr>
            <a:noAutofit/>
          </a:bodyPr>
          <a:lstStyle>
            <a:lvl1pPr marL="0" indent="0">
              <a:buNone/>
              <a:defRPr sz="1200" b="0" i="0">
                <a:solidFill>
                  <a:schemeClr val="tx1"/>
                </a:solidFill>
                <a:latin typeface="Nunito Sans Normal Light" pitchFamily="2" charset="0"/>
              </a:defRPr>
            </a:lvl1pPr>
            <a:lvl2pPr>
              <a:defRPr sz="2800"/>
            </a:lvl2pPr>
            <a:lvl3pPr>
              <a:defRPr sz="2400"/>
            </a:lvl3pPr>
            <a:lvl4pPr>
              <a:defRPr sz="2000"/>
            </a:lvl4pPr>
            <a:lvl5pPr>
              <a:defRPr sz="2000"/>
            </a:lvl5pPr>
          </a:lstStyle>
          <a:p>
            <a:pPr lvl="0"/>
            <a:r>
              <a:rPr lang="en-US" dirty="0"/>
              <a:t>Copy goes here</a:t>
            </a:r>
          </a:p>
        </p:txBody>
      </p:sp>
      <p:cxnSp>
        <p:nvCxnSpPr>
          <p:cNvPr id="9" name="Straight Connector 8">
            <a:extLst>
              <a:ext uri="{FF2B5EF4-FFF2-40B4-BE49-F238E27FC236}">
                <a16:creationId xmlns:a16="http://schemas.microsoft.com/office/drawing/2014/main" id="{28314B32-A173-34AD-ED7D-A350F76A6301}"/>
              </a:ext>
            </a:extLst>
          </p:cNvPr>
          <p:cNvCxnSpPr>
            <a:cxnSpLocks/>
          </p:cNvCxnSpPr>
          <p:nvPr userDrawn="1"/>
        </p:nvCxnSpPr>
        <p:spPr>
          <a:xfrm>
            <a:off x="225778" y="6625150"/>
            <a:ext cx="11477124"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EADADC06-D1C2-001D-0F38-E035A5510772}"/>
              </a:ext>
            </a:extLst>
          </p:cNvPr>
          <p:cNvSpPr>
            <a:spLocks noGrp="1"/>
          </p:cNvSpPr>
          <p:nvPr>
            <p:ph type="sldNum" sz="quarter" idx="12"/>
          </p:nvPr>
        </p:nvSpPr>
        <p:spPr>
          <a:xfrm>
            <a:off x="11618232" y="6391791"/>
            <a:ext cx="381000" cy="365125"/>
          </a:xfrm>
        </p:spPr>
        <p:txBody>
          <a:bodyPr/>
          <a:lstStyle>
            <a:lvl1pPr>
              <a:defRPr>
                <a:solidFill>
                  <a:schemeClr val="tx1"/>
                </a:solidFill>
              </a:defRPr>
            </a:lvl1pPr>
          </a:lstStyle>
          <a:p>
            <a:fld id="{13542DFD-57FD-9948-8B6D-6BA5F3EC65E4}" type="slidenum">
              <a:rPr lang="en-US" smtClean="0"/>
              <a:pPr/>
              <a:t>‹#›</a:t>
            </a:fld>
            <a:endParaRPr lang="en-US" dirty="0"/>
          </a:p>
        </p:txBody>
      </p:sp>
    </p:spTree>
    <p:extLst>
      <p:ext uri="{BB962C8B-B14F-4D97-AF65-F5344CB8AC3E}">
        <p14:creationId xmlns:p14="http://schemas.microsoft.com/office/powerpoint/2010/main" val="768155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Ima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12">
            <a:extLst>
              <a:ext uri="{FF2B5EF4-FFF2-40B4-BE49-F238E27FC236}">
                <a16:creationId xmlns:a16="http://schemas.microsoft.com/office/drawing/2014/main" id="{B796619D-9E98-B097-8555-85D156FA645D}"/>
              </a:ext>
            </a:extLst>
          </p:cNvPr>
          <p:cNvSpPr>
            <a:spLocks noGrp="1"/>
          </p:cNvSpPr>
          <p:nvPr>
            <p:ph type="body" sz="quarter" idx="14" hasCustomPrompt="1"/>
          </p:nvPr>
        </p:nvSpPr>
        <p:spPr>
          <a:xfrm>
            <a:off x="796853" y="3057271"/>
            <a:ext cx="3070225" cy="1781925"/>
          </a:xfrm>
        </p:spPr>
        <p:txBody>
          <a:bodyPr>
            <a:noAutofit/>
          </a:bodyPr>
          <a:lstStyle>
            <a:lvl1pPr marL="0" indent="0">
              <a:buNone/>
              <a:defRPr sz="1200" b="0" i="0">
                <a:solidFill>
                  <a:schemeClr val="tx1"/>
                </a:solidFill>
                <a:latin typeface="Nunito Sans Normal Light" pitchFamily="2" charset="0"/>
              </a:defRPr>
            </a:lvl1pPr>
            <a:lvl2pPr>
              <a:defRPr sz="2800"/>
            </a:lvl2pPr>
            <a:lvl3pPr>
              <a:defRPr sz="2400"/>
            </a:lvl3pPr>
            <a:lvl4pPr>
              <a:defRPr sz="2000"/>
            </a:lvl4pPr>
            <a:lvl5pPr>
              <a:defRPr sz="2000"/>
            </a:lvl5pPr>
          </a:lstStyle>
          <a:p>
            <a:pPr lvl="0"/>
            <a:r>
              <a:rPr lang="en-US" dirty="0"/>
              <a:t>Copy goes here</a:t>
            </a:r>
          </a:p>
        </p:txBody>
      </p:sp>
      <p:sp>
        <p:nvSpPr>
          <p:cNvPr id="4" name="Text Placeholder 10">
            <a:extLst>
              <a:ext uri="{FF2B5EF4-FFF2-40B4-BE49-F238E27FC236}">
                <a16:creationId xmlns:a16="http://schemas.microsoft.com/office/drawing/2014/main" id="{1E821DEC-D01D-855E-A095-B838D5A8B657}"/>
              </a:ext>
            </a:extLst>
          </p:cNvPr>
          <p:cNvSpPr>
            <a:spLocks noGrp="1"/>
          </p:cNvSpPr>
          <p:nvPr>
            <p:ph type="body" sz="quarter" idx="11" hasCustomPrompt="1"/>
          </p:nvPr>
        </p:nvSpPr>
        <p:spPr>
          <a:xfrm>
            <a:off x="796853" y="2236205"/>
            <a:ext cx="2369680" cy="744062"/>
          </a:xfrm>
        </p:spPr>
        <p:txBody>
          <a:bodyPr>
            <a:noAutofit/>
          </a:bodyPr>
          <a:lstStyle>
            <a:lvl1pPr marL="0" indent="0">
              <a:buNone/>
              <a:defRPr sz="2800" b="0">
                <a:solidFill>
                  <a:schemeClr val="tx1"/>
                </a:solidFill>
              </a:defRPr>
            </a:lvl1pPr>
          </a:lstStyle>
          <a:p>
            <a:pPr lvl="0"/>
            <a:r>
              <a:rPr lang="en-US" dirty="0"/>
              <a:t>Title example</a:t>
            </a:r>
          </a:p>
        </p:txBody>
      </p:sp>
    </p:spTree>
    <p:extLst>
      <p:ext uri="{BB962C8B-B14F-4D97-AF65-F5344CB8AC3E}">
        <p14:creationId xmlns:p14="http://schemas.microsoft.com/office/powerpoint/2010/main" val="3097724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Image - Expande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12">
            <a:extLst>
              <a:ext uri="{FF2B5EF4-FFF2-40B4-BE49-F238E27FC236}">
                <a16:creationId xmlns:a16="http://schemas.microsoft.com/office/drawing/2014/main" id="{B796619D-9E98-B097-8555-85D156FA645D}"/>
              </a:ext>
            </a:extLst>
          </p:cNvPr>
          <p:cNvSpPr>
            <a:spLocks noGrp="1"/>
          </p:cNvSpPr>
          <p:nvPr>
            <p:ph type="body" sz="quarter" idx="14" hasCustomPrompt="1"/>
          </p:nvPr>
        </p:nvSpPr>
        <p:spPr>
          <a:xfrm>
            <a:off x="796853" y="1824372"/>
            <a:ext cx="3518293" cy="4030322"/>
          </a:xfrm>
        </p:spPr>
        <p:txBody>
          <a:bodyPr>
            <a:noAutofit/>
          </a:bodyPr>
          <a:lstStyle>
            <a:lvl1pPr marL="0" indent="0">
              <a:buNone/>
              <a:defRPr sz="1200" b="0" i="0">
                <a:solidFill>
                  <a:schemeClr val="tx1"/>
                </a:solidFill>
                <a:latin typeface="Nunito Sans Normal Light" pitchFamily="2" charset="0"/>
              </a:defRPr>
            </a:lvl1pPr>
            <a:lvl2pPr>
              <a:defRPr sz="2800"/>
            </a:lvl2pPr>
            <a:lvl3pPr>
              <a:defRPr sz="2400"/>
            </a:lvl3pPr>
            <a:lvl4pPr>
              <a:defRPr sz="2000"/>
            </a:lvl4pPr>
            <a:lvl5pPr>
              <a:defRPr sz="2000"/>
            </a:lvl5pPr>
          </a:lstStyle>
          <a:p>
            <a:pPr lvl="0"/>
            <a:r>
              <a:rPr lang="en-US" dirty="0"/>
              <a:t>Copy goes here</a:t>
            </a:r>
          </a:p>
        </p:txBody>
      </p:sp>
      <p:sp>
        <p:nvSpPr>
          <p:cNvPr id="4" name="Text Placeholder 10">
            <a:extLst>
              <a:ext uri="{FF2B5EF4-FFF2-40B4-BE49-F238E27FC236}">
                <a16:creationId xmlns:a16="http://schemas.microsoft.com/office/drawing/2014/main" id="{1E821DEC-D01D-855E-A095-B838D5A8B657}"/>
              </a:ext>
            </a:extLst>
          </p:cNvPr>
          <p:cNvSpPr>
            <a:spLocks noGrp="1"/>
          </p:cNvSpPr>
          <p:nvPr>
            <p:ph type="body" sz="quarter" idx="11" hasCustomPrompt="1"/>
          </p:nvPr>
        </p:nvSpPr>
        <p:spPr>
          <a:xfrm>
            <a:off x="796852" y="1003306"/>
            <a:ext cx="3518293" cy="744062"/>
          </a:xfrm>
        </p:spPr>
        <p:txBody>
          <a:bodyPr>
            <a:noAutofit/>
          </a:bodyPr>
          <a:lstStyle>
            <a:lvl1pPr marL="0" indent="0">
              <a:buNone/>
              <a:defRPr sz="2800" b="0">
                <a:solidFill>
                  <a:schemeClr val="tx1"/>
                </a:solidFill>
              </a:defRPr>
            </a:lvl1pPr>
          </a:lstStyle>
          <a:p>
            <a:pPr lvl="0"/>
            <a:r>
              <a:rPr lang="en-US" dirty="0"/>
              <a:t>Title example</a:t>
            </a:r>
          </a:p>
        </p:txBody>
      </p:sp>
    </p:spTree>
    <p:extLst>
      <p:ext uri="{BB962C8B-B14F-4D97-AF65-F5344CB8AC3E}">
        <p14:creationId xmlns:p14="http://schemas.microsoft.com/office/powerpoint/2010/main" val="1974078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49DA504F-CA00-2787-90AA-1F1173226B66}"/>
              </a:ext>
            </a:extLst>
          </p:cNvPr>
          <p:cNvSpPr>
            <a:spLocks noGrp="1"/>
          </p:cNvSpPr>
          <p:nvPr>
            <p:ph type="body" sz="quarter" idx="10" hasCustomPrompt="1"/>
          </p:nvPr>
        </p:nvSpPr>
        <p:spPr>
          <a:xfrm>
            <a:off x="795119" y="1375364"/>
            <a:ext cx="4815267" cy="740155"/>
          </a:xfrm>
        </p:spPr>
        <p:txBody>
          <a:bodyPr anchor="b">
            <a:normAutofit/>
          </a:bodyPr>
          <a:lstStyle>
            <a:lvl1pPr marL="0" indent="0">
              <a:buNone/>
              <a:defRPr sz="4800" b="1">
                <a:solidFill>
                  <a:schemeClr val="tx1"/>
                </a:solidFill>
              </a:defRPr>
            </a:lvl1pPr>
          </a:lstStyle>
          <a:p>
            <a:pPr lvl="0"/>
            <a:r>
              <a:rPr lang="en-US" dirty="0"/>
              <a:t>Intro Page</a:t>
            </a:r>
          </a:p>
        </p:txBody>
      </p:sp>
      <p:sp>
        <p:nvSpPr>
          <p:cNvPr id="8" name="Text Placeholder 10">
            <a:extLst>
              <a:ext uri="{FF2B5EF4-FFF2-40B4-BE49-F238E27FC236}">
                <a16:creationId xmlns:a16="http://schemas.microsoft.com/office/drawing/2014/main" id="{862437FC-9526-DC7D-8B39-D4AC88CFDEFE}"/>
              </a:ext>
            </a:extLst>
          </p:cNvPr>
          <p:cNvSpPr>
            <a:spLocks noGrp="1"/>
          </p:cNvSpPr>
          <p:nvPr>
            <p:ph type="body" sz="quarter" idx="11" hasCustomPrompt="1"/>
          </p:nvPr>
        </p:nvSpPr>
        <p:spPr>
          <a:xfrm>
            <a:off x="795121" y="2092272"/>
            <a:ext cx="4815266" cy="399192"/>
          </a:xfrm>
        </p:spPr>
        <p:txBody>
          <a:bodyPr>
            <a:noAutofit/>
          </a:bodyPr>
          <a:lstStyle>
            <a:lvl1pPr marL="0" indent="0">
              <a:buNone/>
              <a:defRPr sz="2400" b="0">
                <a:solidFill>
                  <a:schemeClr val="tx1"/>
                </a:solidFill>
              </a:defRPr>
            </a:lvl1pPr>
          </a:lstStyle>
          <a:p>
            <a:pPr lvl="0"/>
            <a:r>
              <a:rPr lang="en-US" dirty="0"/>
              <a:t>Subhead goes here</a:t>
            </a:r>
          </a:p>
        </p:txBody>
      </p:sp>
      <p:sp>
        <p:nvSpPr>
          <p:cNvPr id="9" name="Text Placeholder 10">
            <a:extLst>
              <a:ext uri="{FF2B5EF4-FFF2-40B4-BE49-F238E27FC236}">
                <a16:creationId xmlns:a16="http://schemas.microsoft.com/office/drawing/2014/main" id="{2A680170-42F1-BA89-E165-95C87B66D3A2}"/>
              </a:ext>
            </a:extLst>
          </p:cNvPr>
          <p:cNvSpPr>
            <a:spLocks noGrp="1"/>
          </p:cNvSpPr>
          <p:nvPr>
            <p:ph type="body" sz="quarter" idx="12"/>
          </p:nvPr>
        </p:nvSpPr>
        <p:spPr>
          <a:xfrm>
            <a:off x="787370" y="2607480"/>
            <a:ext cx="4815266" cy="3456121"/>
          </a:xfrm>
        </p:spPr>
        <p:txBody>
          <a:bodyPr>
            <a:noAutofit/>
          </a:bodyPr>
          <a:lstStyle>
            <a:lvl1pPr marL="0" indent="0">
              <a:buNone/>
              <a:defRPr sz="1800" b="0" i="0">
                <a:solidFill>
                  <a:schemeClr val="tx1"/>
                </a:solidFill>
                <a:latin typeface="Nunito Sans Normal Light" pitchFamily="2" charset="0"/>
              </a:defRPr>
            </a:lvl1pPr>
          </a:lstStyle>
          <a:p>
            <a:pPr lvl="0"/>
            <a:endParaRPr lang="en-US" dirty="0"/>
          </a:p>
        </p:txBody>
      </p:sp>
    </p:spTree>
    <p:extLst>
      <p:ext uri="{BB962C8B-B14F-4D97-AF65-F5344CB8AC3E}">
        <p14:creationId xmlns:p14="http://schemas.microsoft.com/office/powerpoint/2010/main" val="158944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Expande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B602782-5389-94F2-223A-99A0549B6C2E}"/>
              </a:ext>
            </a:extLst>
          </p:cNvPr>
          <p:cNvSpPr>
            <a:spLocks noGrp="1"/>
          </p:cNvSpPr>
          <p:nvPr>
            <p:ph type="body" sz="quarter" idx="10" hasCustomPrompt="1"/>
          </p:nvPr>
        </p:nvSpPr>
        <p:spPr>
          <a:xfrm>
            <a:off x="795211" y="656086"/>
            <a:ext cx="4815267" cy="740155"/>
          </a:xfrm>
        </p:spPr>
        <p:txBody>
          <a:bodyPr anchor="b">
            <a:normAutofit/>
          </a:bodyPr>
          <a:lstStyle>
            <a:lvl1pPr marL="0" indent="0">
              <a:buNone/>
              <a:defRPr sz="4800" b="1">
                <a:solidFill>
                  <a:schemeClr val="tx1"/>
                </a:solidFill>
              </a:defRPr>
            </a:lvl1pPr>
          </a:lstStyle>
          <a:p>
            <a:pPr lvl="0"/>
            <a:r>
              <a:rPr lang="en-US" dirty="0"/>
              <a:t>Intro Page</a:t>
            </a:r>
          </a:p>
        </p:txBody>
      </p:sp>
      <p:sp>
        <p:nvSpPr>
          <p:cNvPr id="4" name="Text Placeholder 10">
            <a:extLst>
              <a:ext uri="{FF2B5EF4-FFF2-40B4-BE49-F238E27FC236}">
                <a16:creationId xmlns:a16="http://schemas.microsoft.com/office/drawing/2014/main" id="{456BA71B-7451-AF00-71A5-F8D865ADC903}"/>
              </a:ext>
            </a:extLst>
          </p:cNvPr>
          <p:cNvSpPr>
            <a:spLocks noGrp="1"/>
          </p:cNvSpPr>
          <p:nvPr>
            <p:ph type="body" sz="quarter" idx="11" hasCustomPrompt="1"/>
          </p:nvPr>
        </p:nvSpPr>
        <p:spPr>
          <a:xfrm>
            <a:off x="795213" y="1372994"/>
            <a:ext cx="4815266" cy="399192"/>
          </a:xfrm>
        </p:spPr>
        <p:txBody>
          <a:bodyPr>
            <a:noAutofit/>
          </a:bodyPr>
          <a:lstStyle>
            <a:lvl1pPr marL="0" indent="0">
              <a:buNone/>
              <a:defRPr sz="2400" b="0">
                <a:solidFill>
                  <a:schemeClr val="tx1"/>
                </a:solidFill>
              </a:defRPr>
            </a:lvl1pPr>
          </a:lstStyle>
          <a:p>
            <a:pPr lvl="0"/>
            <a:r>
              <a:rPr lang="en-US" dirty="0"/>
              <a:t>Subhead goes here</a:t>
            </a:r>
          </a:p>
        </p:txBody>
      </p:sp>
      <p:sp>
        <p:nvSpPr>
          <p:cNvPr id="5" name="Text Placeholder 10">
            <a:extLst>
              <a:ext uri="{FF2B5EF4-FFF2-40B4-BE49-F238E27FC236}">
                <a16:creationId xmlns:a16="http://schemas.microsoft.com/office/drawing/2014/main" id="{BAC65259-C4E3-37C1-A874-F4A3245926DC}"/>
              </a:ext>
            </a:extLst>
          </p:cNvPr>
          <p:cNvSpPr>
            <a:spLocks noGrp="1"/>
          </p:cNvSpPr>
          <p:nvPr>
            <p:ph type="body" sz="quarter" idx="12" hasCustomPrompt="1"/>
          </p:nvPr>
        </p:nvSpPr>
        <p:spPr>
          <a:xfrm>
            <a:off x="787462" y="1888202"/>
            <a:ext cx="4815266" cy="4646162"/>
          </a:xfrm>
        </p:spPr>
        <p:txBody>
          <a:bodyPr>
            <a:noAutofit/>
          </a:bodyPr>
          <a:lstStyle>
            <a:lvl1pPr marL="0" indent="0">
              <a:buNone/>
              <a:defRPr sz="1800" b="0" i="0">
                <a:solidFill>
                  <a:schemeClr val="tx1"/>
                </a:solidFill>
                <a:latin typeface="Nunito Sans Normal Light" pitchFamily="2" charset="0"/>
              </a:defRPr>
            </a:lvl1pPr>
          </a:lstStyle>
          <a:p>
            <a:pPr lvl="0"/>
            <a:r>
              <a:rPr lang="en-US" dirty="0"/>
              <a:t>Body copy goes here</a:t>
            </a:r>
          </a:p>
        </p:txBody>
      </p:sp>
    </p:spTree>
    <p:extLst>
      <p:ext uri="{BB962C8B-B14F-4D97-AF65-F5344CB8AC3E}">
        <p14:creationId xmlns:p14="http://schemas.microsoft.com/office/powerpoint/2010/main" val="2820236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 Side Pictu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B602782-5389-94F2-223A-99A0549B6C2E}"/>
              </a:ext>
            </a:extLst>
          </p:cNvPr>
          <p:cNvSpPr>
            <a:spLocks noGrp="1"/>
          </p:cNvSpPr>
          <p:nvPr>
            <p:ph type="body" sz="quarter" idx="10" hasCustomPrompt="1"/>
          </p:nvPr>
        </p:nvSpPr>
        <p:spPr>
          <a:xfrm>
            <a:off x="795211" y="656086"/>
            <a:ext cx="4815267" cy="740155"/>
          </a:xfrm>
        </p:spPr>
        <p:txBody>
          <a:bodyPr anchor="b">
            <a:normAutofit/>
          </a:bodyPr>
          <a:lstStyle>
            <a:lvl1pPr marL="0" indent="0">
              <a:buNone/>
              <a:defRPr sz="4800" b="1">
                <a:solidFill>
                  <a:schemeClr val="tx1"/>
                </a:solidFill>
              </a:defRPr>
            </a:lvl1pPr>
          </a:lstStyle>
          <a:p>
            <a:pPr lvl="0"/>
            <a:r>
              <a:rPr lang="en-US" dirty="0"/>
              <a:t>Contents</a:t>
            </a:r>
          </a:p>
        </p:txBody>
      </p:sp>
      <p:sp>
        <p:nvSpPr>
          <p:cNvPr id="2" name="Text Placeholder 6">
            <a:extLst>
              <a:ext uri="{FF2B5EF4-FFF2-40B4-BE49-F238E27FC236}">
                <a16:creationId xmlns:a16="http://schemas.microsoft.com/office/drawing/2014/main" id="{F62CA038-3CDF-2D2F-7DD5-DE027F2B1800}"/>
              </a:ext>
            </a:extLst>
          </p:cNvPr>
          <p:cNvSpPr>
            <a:spLocks noGrp="1"/>
          </p:cNvSpPr>
          <p:nvPr>
            <p:ph type="body" sz="quarter" idx="11" hasCustomPrompt="1"/>
          </p:nvPr>
        </p:nvSpPr>
        <p:spPr>
          <a:xfrm rot="10800000" flipV="1">
            <a:off x="1812352" y="2057531"/>
            <a:ext cx="464761" cy="286718"/>
          </a:xfrm>
        </p:spPr>
        <p:txBody>
          <a:bodyPr anchor="ctr">
            <a:normAutofit/>
          </a:bodyPr>
          <a:lstStyle>
            <a:lvl1pPr marL="0" indent="0">
              <a:lnSpc>
                <a:spcPct val="100000"/>
              </a:lnSpc>
              <a:spcBef>
                <a:spcPts val="0"/>
              </a:spcBef>
              <a:buNone/>
              <a:defRPr sz="1800">
                <a:solidFill>
                  <a:schemeClr val="accent1"/>
                </a:solidFill>
              </a:defRPr>
            </a:lvl1pPr>
          </a:lstStyle>
          <a:p>
            <a:pPr lvl="0"/>
            <a:r>
              <a:rPr lang="en-US" dirty="0"/>
              <a:t>00</a:t>
            </a:r>
          </a:p>
        </p:txBody>
      </p:sp>
      <p:sp>
        <p:nvSpPr>
          <p:cNvPr id="6" name="Text Placeholder 6">
            <a:extLst>
              <a:ext uri="{FF2B5EF4-FFF2-40B4-BE49-F238E27FC236}">
                <a16:creationId xmlns:a16="http://schemas.microsoft.com/office/drawing/2014/main" id="{C6945E63-B74C-AFDA-280D-7DFD1CD1E060}"/>
              </a:ext>
            </a:extLst>
          </p:cNvPr>
          <p:cNvSpPr>
            <a:spLocks noGrp="1"/>
          </p:cNvSpPr>
          <p:nvPr>
            <p:ph type="body" sz="quarter" idx="12" hasCustomPrompt="1"/>
          </p:nvPr>
        </p:nvSpPr>
        <p:spPr>
          <a:xfrm rot="10800000" flipV="1">
            <a:off x="1812352" y="2739457"/>
            <a:ext cx="464761" cy="286718"/>
          </a:xfrm>
        </p:spPr>
        <p:txBody>
          <a:bodyPr anchor="ctr">
            <a:normAutofit/>
          </a:bodyPr>
          <a:lstStyle>
            <a:lvl1pPr marL="0" indent="0">
              <a:lnSpc>
                <a:spcPct val="100000"/>
              </a:lnSpc>
              <a:spcBef>
                <a:spcPts val="0"/>
              </a:spcBef>
              <a:buNone/>
              <a:defRPr sz="1800">
                <a:solidFill>
                  <a:schemeClr val="accent1"/>
                </a:solidFill>
              </a:defRPr>
            </a:lvl1pPr>
          </a:lstStyle>
          <a:p>
            <a:pPr lvl="0"/>
            <a:r>
              <a:rPr lang="en-US" dirty="0"/>
              <a:t>00</a:t>
            </a:r>
          </a:p>
        </p:txBody>
      </p:sp>
      <p:sp>
        <p:nvSpPr>
          <p:cNvPr id="7" name="Text Placeholder 6">
            <a:extLst>
              <a:ext uri="{FF2B5EF4-FFF2-40B4-BE49-F238E27FC236}">
                <a16:creationId xmlns:a16="http://schemas.microsoft.com/office/drawing/2014/main" id="{878389FC-E0CB-16ED-04C5-9A1A5CCDEC3A}"/>
              </a:ext>
            </a:extLst>
          </p:cNvPr>
          <p:cNvSpPr>
            <a:spLocks noGrp="1"/>
          </p:cNvSpPr>
          <p:nvPr>
            <p:ph type="body" sz="quarter" idx="13" hasCustomPrompt="1"/>
          </p:nvPr>
        </p:nvSpPr>
        <p:spPr>
          <a:xfrm rot="10800000" flipV="1">
            <a:off x="1812352" y="3398135"/>
            <a:ext cx="464761" cy="286718"/>
          </a:xfrm>
        </p:spPr>
        <p:txBody>
          <a:bodyPr anchor="ctr">
            <a:normAutofit/>
          </a:bodyPr>
          <a:lstStyle>
            <a:lvl1pPr marL="0" indent="0">
              <a:lnSpc>
                <a:spcPct val="100000"/>
              </a:lnSpc>
              <a:spcBef>
                <a:spcPts val="0"/>
              </a:spcBef>
              <a:buNone/>
              <a:defRPr sz="1800">
                <a:solidFill>
                  <a:schemeClr val="accent1"/>
                </a:solidFill>
              </a:defRPr>
            </a:lvl1pPr>
          </a:lstStyle>
          <a:p>
            <a:pPr lvl="0"/>
            <a:r>
              <a:rPr lang="en-US" dirty="0"/>
              <a:t>00</a:t>
            </a:r>
          </a:p>
        </p:txBody>
      </p:sp>
      <p:sp>
        <p:nvSpPr>
          <p:cNvPr id="8" name="Text Placeholder 6">
            <a:extLst>
              <a:ext uri="{FF2B5EF4-FFF2-40B4-BE49-F238E27FC236}">
                <a16:creationId xmlns:a16="http://schemas.microsoft.com/office/drawing/2014/main" id="{7794CAD2-2917-9903-8CA6-9C8679852ABE}"/>
              </a:ext>
            </a:extLst>
          </p:cNvPr>
          <p:cNvSpPr>
            <a:spLocks noGrp="1"/>
          </p:cNvSpPr>
          <p:nvPr>
            <p:ph type="body" sz="quarter" idx="14" hasCustomPrompt="1"/>
          </p:nvPr>
        </p:nvSpPr>
        <p:spPr>
          <a:xfrm rot="10800000" flipV="1">
            <a:off x="1812352" y="4055334"/>
            <a:ext cx="464761" cy="286718"/>
          </a:xfrm>
        </p:spPr>
        <p:txBody>
          <a:bodyPr anchor="ctr">
            <a:normAutofit/>
          </a:bodyPr>
          <a:lstStyle>
            <a:lvl1pPr marL="0" indent="0">
              <a:lnSpc>
                <a:spcPct val="100000"/>
              </a:lnSpc>
              <a:spcBef>
                <a:spcPts val="0"/>
              </a:spcBef>
              <a:buNone/>
              <a:defRPr sz="1800">
                <a:solidFill>
                  <a:schemeClr val="accent1"/>
                </a:solidFill>
              </a:defRPr>
            </a:lvl1pPr>
          </a:lstStyle>
          <a:p>
            <a:pPr lvl="0"/>
            <a:r>
              <a:rPr lang="en-US" dirty="0"/>
              <a:t>00</a:t>
            </a:r>
          </a:p>
        </p:txBody>
      </p:sp>
      <p:sp>
        <p:nvSpPr>
          <p:cNvPr id="9" name="Text Placeholder 10">
            <a:extLst>
              <a:ext uri="{FF2B5EF4-FFF2-40B4-BE49-F238E27FC236}">
                <a16:creationId xmlns:a16="http://schemas.microsoft.com/office/drawing/2014/main" id="{25A1C4B8-286C-6D12-B540-107CBEF3F429}"/>
              </a:ext>
            </a:extLst>
          </p:cNvPr>
          <p:cNvSpPr>
            <a:spLocks noGrp="1"/>
          </p:cNvSpPr>
          <p:nvPr>
            <p:ph type="body" sz="quarter" idx="19" hasCustomPrompt="1"/>
          </p:nvPr>
        </p:nvSpPr>
        <p:spPr>
          <a:xfrm>
            <a:off x="2354699" y="2057531"/>
            <a:ext cx="3255779" cy="286718"/>
          </a:xfrm>
        </p:spPr>
        <p:txBody>
          <a:bodyPr anchor="ctr">
            <a:noAutofit/>
          </a:bodyPr>
          <a:lstStyle>
            <a:lvl1pPr marL="0" indent="0">
              <a:lnSpc>
                <a:spcPct val="100000"/>
              </a:lnSpc>
              <a:spcBef>
                <a:spcPts val="0"/>
              </a:spcBef>
              <a:buNone/>
              <a:defRPr sz="1700" b="0">
                <a:solidFill>
                  <a:schemeClr val="tx1"/>
                </a:solidFill>
              </a:defRPr>
            </a:lvl1pPr>
          </a:lstStyle>
          <a:p>
            <a:pPr lvl="0"/>
            <a:r>
              <a:rPr lang="en-US" dirty="0"/>
              <a:t>Section</a:t>
            </a:r>
          </a:p>
        </p:txBody>
      </p:sp>
      <p:sp>
        <p:nvSpPr>
          <p:cNvPr id="10" name="Text Placeholder 10">
            <a:extLst>
              <a:ext uri="{FF2B5EF4-FFF2-40B4-BE49-F238E27FC236}">
                <a16:creationId xmlns:a16="http://schemas.microsoft.com/office/drawing/2014/main" id="{233AE569-1929-C645-7EFF-C84DDF1CB6FD}"/>
              </a:ext>
            </a:extLst>
          </p:cNvPr>
          <p:cNvSpPr>
            <a:spLocks noGrp="1"/>
          </p:cNvSpPr>
          <p:nvPr>
            <p:ph type="body" sz="quarter" idx="20" hasCustomPrompt="1"/>
          </p:nvPr>
        </p:nvSpPr>
        <p:spPr>
          <a:xfrm>
            <a:off x="2354699" y="2739456"/>
            <a:ext cx="3255779" cy="286718"/>
          </a:xfrm>
        </p:spPr>
        <p:txBody>
          <a:bodyPr anchor="ctr">
            <a:noAutofit/>
          </a:bodyPr>
          <a:lstStyle>
            <a:lvl1pPr marL="0" indent="0">
              <a:lnSpc>
                <a:spcPct val="100000"/>
              </a:lnSpc>
              <a:spcBef>
                <a:spcPts val="0"/>
              </a:spcBef>
              <a:buNone/>
              <a:defRPr sz="1700" b="0">
                <a:solidFill>
                  <a:schemeClr val="tx1"/>
                </a:solidFill>
              </a:defRPr>
            </a:lvl1pPr>
          </a:lstStyle>
          <a:p>
            <a:pPr lvl="0"/>
            <a:r>
              <a:rPr lang="en-US" dirty="0"/>
              <a:t>Section</a:t>
            </a:r>
          </a:p>
        </p:txBody>
      </p:sp>
      <p:sp>
        <p:nvSpPr>
          <p:cNvPr id="11" name="Text Placeholder 10">
            <a:extLst>
              <a:ext uri="{FF2B5EF4-FFF2-40B4-BE49-F238E27FC236}">
                <a16:creationId xmlns:a16="http://schemas.microsoft.com/office/drawing/2014/main" id="{4A5CFB39-F2BA-B6B0-D4C8-6713777852F3}"/>
              </a:ext>
            </a:extLst>
          </p:cNvPr>
          <p:cNvSpPr>
            <a:spLocks noGrp="1"/>
          </p:cNvSpPr>
          <p:nvPr>
            <p:ph type="body" sz="quarter" idx="21" hasCustomPrompt="1"/>
          </p:nvPr>
        </p:nvSpPr>
        <p:spPr>
          <a:xfrm>
            <a:off x="2354698" y="3398135"/>
            <a:ext cx="3255779" cy="286718"/>
          </a:xfrm>
        </p:spPr>
        <p:txBody>
          <a:bodyPr anchor="ctr">
            <a:noAutofit/>
          </a:bodyPr>
          <a:lstStyle>
            <a:lvl1pPr marL="0" indent="0">
              <a:lnSpc>
                <a:spcPct val="100000"/>
              </a:lnSpc>
              <a:spcBef>
                <a:spcPts val="0"/>
              </a:spcBef>
              <a:buNone/>
              <a:defRPr sz="1700" b="0">
                <a:solidFill>
                  <a:schemeClr val="tx1"/>
                </a:solidFill>
              </a:defRPr>
            </a:lvl1pPr>
          </a:lstStyle>
          <a:p>
            <a:pPr lvl="0"/>
            <a:r>
              <a:rPr lang="en-US" dirty="0"/>
              <a:t>Section</a:t>
            </a:r>
          </a:p>
        </p:txBody>
      </p:sp>
      <p:sp>
        <p:nvSpPr>
          <p:cNvPr id="12" name="Text Placeholder 10">
            <a:extLst>
              <a:ext uri="{FF2B5EF4-FFF2-40B4-BE49-F238E27FC236}">
                <a16:creationId xmlns:a16="http://schemas.microsoft.com/office/drawing/2014/main" id="{0A7F55C8-BF8E-4BF0-0467-76DC9436E616}"/>
              </a:ext>
            </a:extLst>
          </p:cNvPr>
          <p:cNvSpPr>
            <a:spLocks noGrp="1"/>
          </p:cNvSpPr>
          <p:nvPr>
            <p:ph type="body" sz="quarter" idx="22" hasCustomPrompt="1"/>
          </p:nvPr>
        </p:nvSpPr>
        <p:spPr>
          <a:xfrm>
            <a:off x="2354698" y="4055334"/>
            <a:ext cx="3255779" cy="286718"/>
          </a:xfrm>
        </p:spPr>
        <p:txBody>
          <a:bodyPr anchor="ctr">
            <a:noAutofit/>
          </a:bodyPr>
          <a:lstStyle>
            <a:lvl1pPr marL="0" indent="0">
              <a:lnSpc>
                <a:spcPct val="100000"/>
              </a:lnSpc>
              <a:spcBef>
                <a:spcPts val="0"/>
              </a:spcBef>
              <a:buNone/>
              <a:defRPr sz="1700" b="0">
                <a:solidFill>
                  <a:schemeClr val="tx1"/>
                </a:solidFill>
              </a:defRPr>
            </a:lvl1pPr>
          </a:lstStyle>
          <a:p>
            <a:pPr lvl="0"/>
            <a:r>
              <a:rPr lang="en-US" dirty="0"/>
              <a:t>Section</a:t>
            </a:r>
          </a:p>
        </p:txBody>
      </p:sp>
      <p:sp>
        <p:nvSpPr>
          <p:cNvPr id="13" name="Text Placeholder 6">
            <a:extLst>
              <a:ext uri="{FF2B5EF4-FFF2-40B4-BE49-F238E27FC236}">
                <a16:creationId xmlns:a16="http://schemas.microsoft.com/office/drawing/2014/main" id="{3BBF60F7-6880-1F4A-11A8-2FF427D17A69}"/>
              </a:ext>
            </a:extLst>
          </p:cNvPr>
          <p:cNvSpPr>
            <a:spLocks noGrp="1"/>
          </p:cNvSpPr>
          <p:nvPr>
            <p:ph type="body" sz="quarter" idx="27" hasCustomPrompt="1"/>
          </p:nvPr>
        </p:nvSpPr>
        <p:spPr>
          <a:xfrm rot="10800000" flipV="1">
            <a:off x="1812352" y="4644880"/>
            <a:ext cx="464761" cy="286718"/>
          </a:xfrm>
        </p:spPr>
        <p:txBody>
          <a:bodyPr anchor="ctr">
            <a:normAutofit/>
          </a:bodyPr>
          <a:lstStyle>
            <a:lvl1pPr marL="0" indent="0">
              <a:lnSpc>
                <a:spcPct val="100000"/>
              </a:lnSpc>
              <a:spcBef>
                <a:spcPts val="0"/>
              </a:spcBef>
              <a:buNone/>
              <a:defRPr sz="1800">
                <a:solidFill>
                  <a:schemeClr val="accent1"/>
                </a:solidFill>
              </a:defRPr>
            </a:lvl1pPr>
          </a:lstStyle>
          <a:p>
            <a:pPr lvl="0"/>
            <a:r>
              <a:rPr lang="en-US" dirty="0"/>
              <a:t>00</a:t>
            </a:r>
          </a:p>
        </p:txBody>
      </p:sp>
      <p:sp>
        <p:nvSpPr>
          <p:cNvPr id="14" name="Text Placeholder 6">
            <a:extLst>
              <a:ext uri="{FF2B5EF4-FFF2-40B4-BE49-F238E27FC236}">
                <a16:creationId xmlns:a16="http://schemas.microsoft.com/office/drawing/2014/main" id="{CA86D925-786C-62D0-5E5D-F1D9E089625C}"/>
              </a:ext>
            </a:extLst>
          </p:cNvPr>
          <p:cNvSpPr>
            <a:spLocks noGrp="1"/>
          </p:cNvSpPr>
          <p:nvPr>
            <p:ph type="body" sz="quarter" idx="28" hasCustomPrompt="1"/>
          </p:nvPr>
        </p:nvSpPr>
        <p:spPr>
          <a:xfrm rot="10800000" flipV="1">
            <a:off x="1812352" y="5234426"/>
            <a:ext cx="464761" cy="286718"/>
          </a:xfrm>
        </p:spPr>
        <p:txBody>
          <a:bodyPr anchor="ctr">
            <a:normAutofit/>
          </a:bodyPr>
          <a:lstStyle>
            <a:lvl1pPr marL="0" indent="0">
              <a:lnSpc>
                <a:spcPct val="100000"/>
              </a:lnSpc>
              <a:spcBef>
                <a:spcPts val="0"/>
              </a:spcBef>
              <a:buNone/>
              <a:defRPr sz="1800">
                <a:solidFill>
                  <a:schemeClr val="accent1"/>
                </a:solidFill>
              </a:defRPr>
            </a:lvl1pPr>
          </a:lstStyle>
          <a:p>
            <a:pPr lvl="0"/>
            <a:r>
              <a:rPr lang="en-US" dirty="0"/>
              <a:t>00</a:t>
            </a:r>
          </a:p>
        </p:txBody>
      </p:sp>
      <p:sp>
        <p:nvSpPr>
          <p:cNvPr id="15" name="Text Placeholder 10">
            <a:extLst>
              <a:ext uri="{FF2B5EF4-FFF2-40B4-BE49-F238E27FC236}">
                <a16:creationId xmlns:a16="http://schemas.microsoft.com/office/drawing/2014/main" id="{446B799D-323F-9765-6A21-B02FC9EF5F48}"/>
              </a:ext>
            </a:extLst>
          </p:cNvPr>
          <p:cNvSpPr>
            <a:spLocks noGrp="1"/>
          </p:cNvSpPr>
          <p:nvPr>
            <p:ph type="body" sz="quarter" idx="29" hasCustomPrompt="1"/>
          </p:nvPr>
        </p:nvSpPr>
        <p:spPr>
          <a:xfrm>
            <a:off x="2354698" y="4644880"/>
            <a:ext cx="3255779" cy="286718"/>
          </a:xfrm>
        </p:spPr>
        <p:txBody>
          <a:bodyPr anchor="ctr">
            <a:noAutofit/>
          </a:bodyPr>
          <a:lstStyle>
            <a:lvl1pPr marL="0" indent="0">
              <a:lnSpc>
                <a:spcPct val="100000"/>
              </a:lnSpc>
              <a:spcBef>
                <a:spcPts val="0"/>
              </a:spcBef>
              <a:buNone/>
              <a:defRPr sz="1700" b="0">
                <a:solidFill>
                  <a:schemeClr val="tx1"/>
                </a:solidFill>
              </a:defRPr>
            </a:lvl1pPr>
          </a:lstStyle>
          <a:p>
            <a:pPr lvl="0"/>
            <a:r>
              <a:rPr lang="en-US" dirty="0"/>
              <a:t>Section</a:t>
            </a:r>
          </a:p>
        </p:txBody>
      </p:sp>
      <p:sp>
        <p:nvSpPr>
          <p:cNvPr id="16" name="Text Placeholder 10">
            <a:extLst>
              <a:ext uri="{FF2B5EF4-FFF2-40B4-BE49-F238E27FC236}">
                <a16:creationId xmlns:a16="http://schemas.microsoft.com/office/drawing/2014/main" id="{06F08C0C-90E4-9B87-C827-F51421C8F43A}"/>
              </a:ext>
            </a:extLst>
          </p:cNvPr>
          <p:cNvSpPr>
            <a:spLocks noGrp="1"/>
          </p:cNvSpPr>
          <p:nvPr>
            <p:ph type="body" sz="quarter" idx="30" hasCustomPrompt="1"/>
          </p:nvPr>
        </p:nvSpPr>
        <p:spPr>
          <a:xfrm>
            <a:off x="2354698" y="5234426"/>
            <a:ext cx="3255779" cy="286718"/>
          </a:xfrm>
        </p:spPr>
        <p:txBody>
          <a:bodyPr anchor="ctr">
            <a:noAutofit/>
          </a:bodyPr>
          <a:lstStyle>
            <a:lvl1pPr marL="0" indent="0">
              <a:lnSpc>
                <a:spcPct val="100000"/>
              </a:lnSpc>
              <a:spcBef>
                <a:spcPts val="0"/>
              </a:spcBef>
              <a:buNone/>
              <a:defRPr sz="1700" b="0">
                <a:solidFill>
                  <a:schemeClr val="tx1"/>
                </a:solidFill>
              </a:defRPr>
            </a:lvl1pPr>
          </a:lstStyle>
          <a:p>
            <a:pPr lvl="0"/>
            <a:r>
              <a:rPr lang="en-US" dirty="0"/>
              <a:t>Section</a:t>
            </a:r>
          </a:p>
        </p:txBody>
      </p:sp>
    </p:spTree>
    <p:extLst>
      <p:ext uri="{BB962C8B-B14F-4D97-AF65-F5344CB8AC3E}">
        <p14:creationId xmlns:p14="http://schemas.microsoft.com/office/powerpoint/2010/main" val="1395242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 MidAligned">
    <p:bg>
      <p:bgPr>
        <a:solidFill>
          <a:schemeClr val="bg1"/>
        </a:solidFill>
        <a:effectLst/>
      </p:bgPr>
    </p:bg>
    <p:spTree>
      <p:nvGrpSpPr>
        <p:cNvPr id="1" name=""/>
        <p:cNvGrpSpPr/>
        <p:nvPr/>
      </p:nvGrpSpPr>
      <p:grpSpPr>
        <a:xfrm>
          <a:off x="0" y="0"/>
          <a:ext cx="0" cy="0"/>
          <a:chOff x="0" y="0"/>
          <a:chExt cx="0" cy="0"/>
        </a:xfrm>
      </p:grpSpPr>
      <p:sp>
        <p:nvSpPr>
          <p:cNvPr id="15" name="Text Placeholder 10">
            <a:extLst>
              <a:ext uri="{FF2B5EF4-FFF2-40B4-BE49-F238E27FC236}">
                <a16:creationId xmlns:a16="http://schemas.microsoft.com/office/drawing/2014/main" id="{19E97828-AF91-288A-2AF0-5DC05BA3AEE2}"/>
              </a:ext>
            </a:extLst>
          </p:cNvPr>
          <p:cNvSpPr>
            <a:spLocks noGrp="1"/>
          </p:cNvSpPr>
          <p:nvPr>
            <p:ph type="body" sz="quarter" idx="18" hasCustomPrompt="1"/>
          </p:nvPr>
        </p:nvSpPr>
        <p:spPr>
          <a:xfrm>
            <a:off x="795211" y="1817066"/>
            <a:ext cx="4877169" cy="740155"/>
          </a:xfrm>
        </p:spPr>
        <p:txBody>
          <a:bodyPr anchor="b">
            <a:normAutofit/>
          </a:bodyPr>
          <a:lstStyle>
            <a:lvl1pPr marL="0" indent="0">
              <a:buNone/>
              <a:defRPr sz="4800" b="1">
                <a:solidFill>
                  <a:schemeClr val="tx1"/>
                </a:solidFill>
              </a:defRPr>
            </a:lvl1pPr>
          </a:lstStyle>
          <a:p>
            <a:pPr lvl="0"/>
            <a:r>
              <a:rPr lang="en-US" dirty="0"/>
              <a:t>Contents</a:t>
            </a:r>
          </a:p>
        </p:txBody>
      </p:sp>
      <p:sp>
        <p:nvSpPr>
          <p:cNvPr id="4" name="Text Placeholder 6">
            <a:extLst>
              <a:ext uri="{FF2B5EF4-FFF2-40B4-BE49-F238E27FC236}">
                <a16:creationId xmlns:a16="http://schemas.microsoft.com/office/drawing/2014/main" id="{7E25DCA2-7977-CEB3-9541-2B5DABC0CFF9}"/>
              </a:ext>
            </a:extLst>
          </p:cNvPr>
          <p:cNvSpPr>
            <a:spLocks noGrp="1"/>
          </p:cNvSpPr>
          <p:nvPr>
            <p:ph type="body" sz="quarter" idx="58" hasCustomPrompt="1"/>
          </p:nvPr>
        </p:nvSpPr>
        <p:spPr>
          <a:xfrm rot="10800000" flipV="1">
            <a:off x="1812350" y="3069230"/>
            <a:ext cx="473597" cy="286718"/>
          </a:xfrm>
        </p:spPr>
        <p:txBody>
          <a:bodyPr anchor="ctr">
            <a:normAutofit/>
          </a:bodyPr>
          <a:lstStyle>
            <a:lvl1pPr marL="0" indent="0">
              <a:lnSpc>
                <a:spcPct val="100000"/>
              </a:lnSpc>
              <a:buNone/>
              <a:defRPr sz="1800">
                <a:solidFill>
                  <a:schemeClr val="accent1"/>
                </a:solidFill>
              </a:defRPr>
            </a:lvl1pPr>
          </a:lstStyle>
          <a:p>
            <a:pPr lvl="0"/>
            <a:r>
              <a:rPr lang="en-US" dirty="0"/>
              <a:t>00</a:t>
            </a:r>
          </a:p>
        </p:txBody>
      </p:sp>
      <p:sp>
        <p:nvSpPr>
          <p:cNvPr id="5" name="Text Placeholder 10">
            <a:extLst>
              <a:ext uri="{FF2B5EF4-FFF2-40B4-BE49-F238E27FC236}">
                <a16:creationId xmlns:a16="http://schemas.microsoft.com/office/drawing/2014/main" id="{8465E464-DCE3-1497-3454-C7312C80880A}"/>
              </a:ext>
            </a:extLst>
          </p:cNvPr>
          <p:cNvSpPr>
            <a:spLocks noGrp="1"/>
          </p:cNvSpPr>
          <p:nvPr>
            <p:ph type="body" sz="quarter" idx="59" hasCustomPrompt="1"/>
          </p:nvPr>
        </p:nvSpPr>
        <p:spPr>
          <a:xfrm>
            <a:off x="2354698" y="3069230"/>
            <a:ext cx="3317681" cy="286718"/>
          </a:xfrm>
        </p:spPr>
        <p:txBody>
          <a:bodyPr anchor="ctr">
            <a:noAutofit/>
          </a:bodyPr>
          <a:lstStyle>
            <a:lvl1pPr marL="0" indent="0">
              <a:lnSpc>
                <a:spcPct val="100000"/>
              </a:lnSpc>
              <a:spcBef>
                <a:spcPts val="0"/>
              </a:spcBef>
              <a:buNone/>
              <a:defRPr sz="1800" b="0">
                <a:solidFill>
                  <a:schemeClr val="tx1"/>
                </a:solidFill>
              </a:defRPr>
            </a:lvl1pPr>
          </a:lstStyle>
          <a:p>
            <a:pPr lvl="0"/>
            <a:r>
              <a:rPr lang="en-US" dirty="0"/>
              <a:t>Section</a:t>
            </a:r>
          </a:p>
        </p:txBody>
      </p:sp>
      <p:sp>
        <p:nvSpPr>
          <p:cNvPr id="6" name="Text Placeholder 6">
            <a:extLst>
              <a:ext uri="{FF2B5EF4-FFF2-40B4-BE49-F238E27FC236}">
                <a16:creationId xmlns:a16="http://schemas.microsoft.com/office/drawing/2014/main" id="{25A5D70B-7DE5-1EE5-431E-BDA7B5867526}"/>
              </a:ext>
            </a:extLst>
          </p:cNvPr>
          <p:cNvSpPr>
            <a:spLocks noGrp="1"/>
          </p:cNvSpPr>
          <p:nvPr>
            <p:ph type="body" sz="quarter" idx="60" hasCustomPrompt="1"/>
          </p:nvPr>
        </p:nvSpPr>
        <p:spPr>
          <a:xfrm rot="10800000" flipV="1">
            <a:off x="1812350" y="3740374"/>
            <a:ext cx="473597" cy="286718"/>
          </a:xfrm>
        </p:spPr>
        <p:txBody>
          <a:bodyPr anchor="ctr">
            <a:normAutofit/>
          </a:bodyPr>
          <a:lstStyle>
            <a:lvl1pPr marL="0" indent="0">
              <a:lnSpc>
                <a:spcPct val="100000"/>
              </a:lnSpc>
              <a:buNone/>
              <a:defRPr sz="1800">
                <a:solidFill>
                  <a:schemeClr val="accent1"/>
                </a:solidFill>
              </a:defRPr>
            </a:lvl1pPr>
          </a:lstStyle>
          <a:p>
            <a:pPr lvl="0"/>
            <a:r>
              <a:rPr lang="en-US" dirty="0"/>
              <a:t>00</a:t>
            </a:r>
          </a:p>
        </p:txBody>
      </p:sp>
      <p:sp>
        <p:nvSpPr>
          <p:cNvPr id="8" name="Text Placeholder 10">
            <a:extLst>
              <a:ext uri="{FF2B5EF4-FFF2-40B4-BE49-F238E27FC236}">
                <a16:creationId xmlns:a16="http://schemas.microsoft.com/office/drawing/2014/main" id="{CEF027C5-AA1A-A8EA-6893-8D2B8B42A901}"/>
              </a:ext>
            </a:extLst>
          </p:cNvPr>
          <p:cNvSpPr>
            <a:spLocks noGrp="1"/>
          </p:cNvSpPr>
          <p:nvPr>
            <p:ph type="body" sz="quarter" idx="61" hasCustomPrompt="1"/>
          </p:nvPr>
        </p:nvSpPr>
        <p:spPr>
          <a:xfrm>
            <a:off x="2354698" y="3739532"/>
            <a:ext cx="3317681" cy="286718"/>
          </a:xfrm>
        </p:spPr>
        <p:txBody>
          <a:bodyPr anchor="ctr">
            <a:noAutofit/>
          </a:bodyPr>
          <a:lstStyle>
            <a:lvl1pPr marL="0" indent="0">
              <a:lnSpc>
                <a:spcPct val="100000"/>
              </a:lnSpc>
              <a:spcBef>
                <a:spcPts val="0"/>
              </a:spcBef>
              <a:buNone/>
              <a:defRPr sz="1800" b="0">
                <a:solidFill>
                  <a:schemeClr val="tx1"/>
                </a:solidFill>
              </a:defRPr>
            </a:lvl1pPr>
          </a:lstStyle>
          <a:p>
            <a:pPr lvl="0"/>
            <a:r>
              <a:rPr lang="en-US" dirty="0"/>
              <a:t>Section</a:t>
            </a:r>
          </a:p>
        </p:txBody>
      </p:sp>
      <p:sp>
        <p:nvSpPr>
          <p:cNvPr id="17" name="Text Placeholder 6">
            <a:extLst>
              <a:ext uri="{FF2B5EF4-FFF2-40B4-BE49-F238E27FC236}">
                <a16:creationId xmlns:a16="http://schemas.microsoft.com/office/drawing/2014/main" id="{9367D3A3-E755-F3AE-FD87-42BBF8801DB9}"/>
              </a:ext>
            </a:extLst>
          </p:cNvPr>
          <p:cNvSpPr>
            <a:spLocks noGrp="1"/>
          </p:cNvSpPr>
          <p:nvPr>
            <p:ph type="body" sz="quarter" idx="62" hasCustomPrompt="1"/>
          </p:nvPr>
        </p:nvSpPr>
        <p:spPr>
          <a:xfrm rot="10800000" flipV="1">
            <a:off x="1812350" y="4397306"/>
            <a:ext cx="473597" cy="286718"/>
          </a:xfrm>
        </p:spPr>
        <p:txBody>
          <a:bodyPr anchor="ctr">
            <a:normAutofit/>
          </a:bodyPr>
          <a:lstStyle>
            <a:lvl1pPr marL="0" indent="0">
              <a:lnSpc>
                <a:spcPct val="100000"/>
              </a:lnSpc>
              <a:buNone/>
              <a:defRPr sz="1800">
                <a:solidFill>
                  <a:schemeClr val="accent1"/>
                </a:solidFill>
              </a:defRPr>
            </a:lvl1pPr>
          </a:lstStyle>
          <a:p>
            <a:pPr lvl="0"/>
            <a:r>
              <a:rPr lang="en-US" dirty="0"/>
              <a:t>00</a:t>
            </a:r>
          </a:p>
        </p:txBody>
      </p:sp>
      <p:sp>
        <p:nvSpPr>
          <p:cNvPr id="24" name="Text Placeholder 10">
            <a:extLst>
              <a:ext uri="{FF2B5EF4-FFF2-40B4-BE49-F238E27FC236}">
                <a16:creationId xmlns:a16="http://schemas.microsoft.com/office/drawing/2014/main" id="{6DACFE2D-3B59-8A25-CF9D-29587FE63D0B}"/>
              </a:ext>
            </a:extLst>
          </p:cNvPr>
          <p:cNvSpPr>
            <a:spLocks noGrp="1"/>
          </p:cNvSpPr>
          <p:nvPr>
            <p:ph type="body" sz="quarter" idx="63" hasCustomPrompt="1"/>
          </p:nvPr>
        </p:nvSpPr>
        <p:spPr>
          <a:xfrm>
            <a:off x="2354698" y="4397306"/>
            <a:ext cx="3317681" cy="286718"/>
          </a:xfrm>
        </p:spPr>
        <p:txBody>
          <a:bodyPr anchor="ctr">
            <a:noAutofit/>
          </a:bodyPr>
          <a:lstStyle>
            <a:lvl1pPr marL="0" indent="0">
              <a:lnSpc>
                <a:spcPct val="100000"/>
              </a:lnSpc>
              <a:spcBef>
                <a:spcPts val="0"/>
              </a:spcBef>
              <a:buNone/>
              <a:defRPr sz="1800" b="0">
                <a:solidFill>
                  <a:schemeClr val="tx1"/>
                </a:solidFill>
              </a:defRPr>
            </a:lvl1pPr>
          </a:lstStyle>
          <a:p>
            <a:pPr lvl="0"/>
            <a:r>
              <a:rPr lang="en-US" dirty="0"/>
              <a:t>Section</a:t>
            </a:r>
          </a:p>
        </p:txBody>
      </p:sp>
      <p:sp>
        <p:nvSpPr>
          <p:cNvPr id="25" name="Text Placeholder 6">
            <a:extLst>
              <a:ext uri="{FF2B5EF4-FFF2-40B4-BE49-F238E27FC236}">
                <a16:creationId xmlns:a16="http://schemas.microsoft.com/office/drawing/2014/main" id="{46AB6C96-56F0-FAB1-3CFA-F5C0EA234DDE}"/>
              </a:ext>
            </a:extLst>
          </p:cNvPr>
          <p:cNvSpPr>
            <a:spLocks noGrp="1"/>
          </p:cNvSpPr>
          <p:nvPr>
            <p:ph type="body" sz="quarter" idx="64" hasCustomPrompt="1"/>
          </p:nvPr>
        </p:nvSpPr>
        <p:spPr>
          <a:xfrm rot="10800000" flipV="1">
            <a:off x="1812350" y="5068450"/>
            <a:ext cx="473597" cy="286718"/>
          </a:xfrm>
        </p:spPr>
        <p:txBody>
          <a:bodyPr anchor="ctr">
            <a:normAutofit/>
          </a:bodyPr>
          <a:lstStyle>
            <a:lvl1pPr marL="0" indent="0">
              <a:lnSpc>
                <a:spcPct val="100000"/>
              </a:lnSpc>
              <a:buNone/>
              <a:defRPr sz="1800">
                <a:solidFill>
                  <a:schemeClr val="accent1"/>
                </a:solidFill>
              </a:defRPr>
            </a:lvl1pPr>
          </a:lstStyle>
          <a:p>
            <a:pPr lvl="0"/>
            <a:r>
              <a:rPr lang="en-US" dirty="0"/>
              <a:t>00</a:t>
            </a:r>
          </a:p>
        </p:txBody>
      </p:sp>
      <p:sp>
        <p:nvSpPr>
          <p:cNvPr id="26" name="Text Placeholder 10">
            <a:extLst>
              <a:ext uri="{FF2B5EF4-FFF2-40B4-BE49-F238E27FC236}">
                <a16:creationId xmlns:a16="http://schemas.microsoft.com/office/drawing/2014/main" id="{68D8C944-E4F0-FFF0-2AEE-6DBE7DEA252E}"/>
              </a:ext>
            </a:extLst>
          </p:cNvPr>
          <p:cNvSpPr>
            <a:spLocks noGrp="1"/>
          </p:cNvSpPr>
          <p:nvPr>
            <p:ph type="body" sz="quarter" idx="65" hasCustomPrompt="1"/>
          </p:nvPr>
        </p:nvSpPr>
        <p:spPr>
          <a:xfrm>
            <a:off x="2354698" y="5067608"/>
            <a:ext cx="3317681" cy="286718"/>
          </a:xfrm>
        </p:spPr>
        <p:txBody>
          <a:bodyPr anchor="ctr">
            <a:noAutofit/>
          </a:bodyPr>
          <a:lstStyle>
            <a:lvl1pPr marL="0" indent="0">
              <a:lnSpc>
                <a:spcPct val="100000"/>
              </a:lnSpc>
              <a:spcBef>
                <a:spcPts val="0"/>
              </a:spcBef>
              <a:buNone/>
              <a:defRPr sz="1800" b="0">
                <a:solidFill>
                  <a:schemeClr val="tx1"/>
                </a:solidFill>
              </a:defRPr>
            </a:lvl1pPr>
          </a:lstStyle>
          <a:p>
            <a:pPr lvl="0"/>
            <a:r>
              <a:rPr lang="en-US" dirty="0"/>
              <a:t>Section</a:t>
            </a:r>
          </a:p>
        </p:txBody>
      </p:sp>
      <p:sp>
        <p:nvSpPr>
          <p:cNvPr id="27" name="Text Placeholder 6">
            <a:extLst>
              <a:ext uri="{FF2B5EF4-FFF2-40B4-BE49-F238E27FC236}">
                <a16:creationId xmlns:a16="http://schemas.microsoft.com/office/drawing/2014/main" id="{068B5CBC-F282-F142-CF4C-AF0B6A91B539}"/>
              </a:ext>
            </a:extLst>
          </p:cNvPr>
          <p:cNvSpPr>
            <a:spLocks noGrp="1"/>
          </p:cNvSpPr>
          <p:nvPr>
            <p:ph type="body" sz="quarter" idx="70" hasCustomPrompt="1"/>
          </p:nvPr>
        </p:nvSpPr>
        <p:spPr>
          <a:xfrm rot="10800000" flipV="1">
            <a:off x="6519622" y="3069230"/>
            <a:ext cx="473597" cy="286718"/>
          </a:xfrm>
        </p:spPr>
        <p:txBody>
          <a:bodyPr anchor="ctr">
            <a:normAutofit/>
          </a:bodyPr>
          <a:lstStyle>
            <a:lvl1pPr marL="0" indent="0">
              <a:lnSpc>
                <a:spcPct val="100000"/>
              </a:lnSpc>
              <a:buNone/>
              <a:defRPr sz="1800">
                <a:solidFill>
                  <a:schemeClr val="accent1"/>
                </a:solidFill>
              </a:defRPr>
            </a:lvl1pPr>
          </a:lstStyle>
          <a:p>
            <a:pPr lvl="0"/>
            <a:r>
              <a:rPr lang="en-US" dirty="0"/>
              <a:t>00</a:t>
            </a:r>
          </a:p>
        </p:txBody>
      </p:sp>
      <p:sp>
        <p:nvSpPr>
          <p:cNvPr id="28" name="Text Placeholder 10">
            <a:extLst>
              <a:ext uri="{FF2B5EF4-FFF2-40B4-BE49-F238E27FC236}">
                <a16:creationId xmlns:a16="http://schemas.microsoft.com/office/drawing/2014/main" id="{F0B8208A-6F83-E2BB-EE69-66B54258FA41}"/>
              </a:ext>
            </a:extLst>
          </p:cNvPr>
          <p:cNvSpPr>
            <a:spLocks noGrp="1"/>
          </p:cNvSpPr>
          <p:nvPr>
            <p:ph type="body" sz="quarter" idx="71" hasCustomPrompt="1"/>
          </p:nvPr>
        </p:nvSpPr>
        <p:spPr>
          <a:xfrm>
            <a:off x="7061970" y="3069230"/>
            <a:ext cx="3317681" cy="286718"/>
          </a:xfrm>
        </p:spPr>
        <p:txBody>
          <a:bodyPr anchor="ctr">
            <a:noAutofit/>
          </a:bodyPr>
          <a:lstStyle>
            <a:lvl1pPr marL="0" indent="0">
              <a:lnSpc>
                <a:spcPct val="100000"/>
              </a:lnSpc>
              <a:spcBef>
                <a:spcPts val="0"/>
              </a:spcBef>
              <a:buNone/>
              <a:defRPr sz="1800" b="0">
                <a:solidFill>
                  <a:schemeClr val="tx1"/>
                </a:solidFill>
              </a:defRPr>
            </a:lvl1pPr>
          </a:lstStyle>
          <a:p>
            <a:pPr lvl="0"/>
            <a:r>
              <a:rPr lang="en-US" dirty="0"/>
              <a:t>Section</a:t>
            </a:r>
          </a:p>
        </p:txBody>
      </p:sp>
      <p:sp>
        <p:nvSpPr>
          <p:cNvPr id="29" name="Text Placeholder 6">
            <a:extLst>
              <a:ext uri="{FF2B5EF4-FFF2-40B4-BE49-F238E27FC236}">
                <a16:creationId xmlns:a16="http://schemas.microsoft.com/office/drawing/2014/main" id="{157B7CA9-E80C-C426-8B93-94814CD71232}"/>
              </a:ext>
            </a:extLst>
          </p:cNvPr>
          <p:cNvSpPr>
            <a:spLocks noGrp="1"/>
          </p:cNvSpPr>
          <p:nvPr>
            <p:ph type="body" sz="quarter" idx="72" hasCustomPrompt="1"/>
          </p:nvPr>
        </p:nvSpPr>
        <p:spPr>
          <a:xfrm rot="10800000" flipV="1">
            <a:off x="6519622" y="3740374"/>
            <a:ext cx="473597" cy="286718"/>
          </a:xfrm>
        </p:spPr>
        <p:txBody>
          <a:bodyPr anchor="ctr">
            <a:normAutofit/>
          </a:bodyPr>
          <a:lstStyle>
            <a:lvl1pPr marL="0" indent="0">
              <a:lnSpc>
                <a:spcPct val="100000"/>
              </a:lnSpc>
              <a:buNone/>
              <a:defRPr sz="1800">
                <a:solidFill>
                  <a:schemeClr val="accent1"/>
                </a:solidFill>
              </a:defRPr>
            </a:lvl1pPr>
          </a:lstStyle>
          <a:p>
            <a:pPr lvl="0"/>
            <a:r>
              <a:rPr lang="en-US" dirty="0"/>
              <a:t>00</a:t>
            </a:r>
          </a:p>
        </p:txBody>
      </p:sp>
      <p:sp>
        <p:nvSpPr>
          <p:cNvPr id="30" name="Text Placeholder 10">
            <a:extLst>
              <a:ext uri="{FF2B5EF4-FFF2-40B4-BE49-F238E27FC236}">
                <a16:creationId xmlns:a16="http://schemas.microsoft.com/office/drawing/2014/main" id="{03A353E7-B62E-CE0C-42EE-251E75806E08}"/>
              </a:ext>
            </a:extLst>
          </p:cNvPr>
          <p:cNvSpPr>
            <a:spLocks noGrp="1"/>
          </p:cNvSpPr>
          <p:nvPr>
            <p:ph type="body" sz="quarter" idx="73" hasCustomPrompt="1"/>
          </p:nvPr>
        </p:nvSpPr>
        <p:spPr>
          <a:xfrm>
            <a:off x="7061970" y="3739532"/>
            <a:ext cx="3317681" cy="286718"/>
          </a:xfrm>
        </p:spPr>
        <p:txBody>
          <a:bodyPr anchor="ctr">
            <a:noAutofit/>
          </a:bodyPr>
          <a:lstStyle>
            <a:lvl1pPr marL="0" indent="0">
              <a:lnSpc>
                <a:spcPct val="100000"/>
              </a:lnSpc>
              <a:spcBef>
                <a:spcPts val="0"/>
              </a:spcBef>
              <a:buNone/>
              <a:defRPr sz="1800" b="0">
                <a:solidFill>
                  <a:schemeClr val="tx1"/>
                </a:solidFill>
              </a:defRPr>
            </a:lvl1pPr>
          </a:lstStyle>
          <a:p>
            <a:pPr lvl="0"/>
            <a:r>
              <a:rPr lang="en-US" dirty="0"/>
              <a:t>Section</a:t>
            </a:r>
          </a:p>
        </p:txBody>
      </p:sp>
      <p:sp>
        <p:nvSpPr>
          <p:cNvPr id="31" name="Text Placeholder 6">
            <a:extLst>
              <a:ext uri="{FF2B5EF4-FFF2-40B4-BE49-F238E27FC236}">
                <a16:creationId xmlns:a16="http://schemas.microsoft.com/office/drawing/2014/main" id="{1761452C-7823-A4A0-38DE-6F04C903A104}"/>
              </a:ext>
            </a:extLst>
          </p:cNvPr>
          <p:cNvSpPr>
            <a:spLocks noGrp="1"/>
          </p:cNvSpPr>
          <p:nvPr>
            <p:ph type="body" sz="quarter" idx="74" hasCustomPrompt="1"/>
          </p:nvPr>
        </p:nvSpPr>
        <p:spPr>
          <a:xfrm rot="10800000" flipV="1">
            <a:off x="6519622" y="4397306"/>
            <a:ext cx="473597" cy="286718"/>
          </a:xfrm>
        </p:spPr>
        <p:txBody>
          <a:bodyPr anchor="ctr">
            <a:normAutofit/>
          </a:bodyPr>
          <a:lstStyle>
            <a:lvl1pPr marL="0" indent="0">
              <a:lnSpc>
                <a:spcPct val="100000"/>
              </a:lnSpc>
              <a:buNone/>
              <a:defRPr sz="1800">
                <a:solidFill>
                  <a:schemeClr val="accent1"/>
                </a:solidFill>
              </a:defRPr>
            </a:lvl1pPr>
          </a:lstStyle>
          <a:p>
            <a:pPr lvl="0"/>
            <a:r>
              <a:rPr lang="en-US" dirty="0"/>
              <a:t>00</a:t>
            </a:r>
          </a:p>
        </p:txBody>
      </p:sp>
      <p:sp>
        <p:nvSpPr>
          <p:cNvPr id="32" name="Text Placeholder 10">
            <a:extLst>
              <a:ext uri="{FF2B5EF4-FFF2-40B4-BE49-F238E27FC236}">
                <a16:creationId xmlns:a16="http://schemas.microsoft.com/office/drawing/2014/main" id="{F8BAFA41-D002-41E5-E9C8-86603F12A8EA}"/>
              </a:ext>
            </a:extLst>
          </p:cNvPr>
          <p:cNvSpPr>
            <a:spLocks noGrp="1"/>
          </p:cNvSpPr>
          <p:nvPr>
            <p:ph type="body" sz="quarter" idx="75" hasCustomPrompt="1"/>
          </p:nvPr>
        </p:nvSpPr>
        <p:spPr>
          <a:xfrm>
            <a:off x="7061970" y="4397306"/>
            <a:ext cx="3317681" cy="286718"/>
          </a:xfrm>
        </p:spPr>
        <p:txBody>
          <a:bodyPr anchor="ctr">
            <a:noAutofit/>
          </a:bodyPr>
          <a:lstStyle>
            <a:lvl1pPr marL="0" indent="0">
              <a:lnSpc>
                <a:spcPct val="100000"/>
              </a:lnSpc>
              <a:spcBef>
                <a:spcPts val="0"/>
              </a:spcBef>
              <a:buNone/>
              <a:defRPr sz="1800" b="0">
                <a:solidFill>
                  <a:schemeClr val="tx1"/>
                </a:solidFill>
              </a:defRPr>
            </a:lvl1pPr>
          </a:lstStyle>
          <a:p>
            <a:pPr lvl="0"/>
            <a:r>
              <a:rPr lang="en-US" dirty="0"/>
              <a:t>Section</a:t>
            </a:r>
          </a:p>
        </p:txBody>
      </p:sp>
      <p:sp>
        <p:nvSpPr>
          <p:cNvPr id="33" name="Text Placeholder 6">
            <a:extLst>
              <a:ext uri="{FF2B5EF4-FFF2-40B4-BE49-F238E27FC236}">
                <a16:creationId xmlns:a16="http://schemas.microsoft.com/office/drawing/2014/main" id="{2B200C64-3A4B-9E3F-A173-5732DA99B856}"/>
              </a:ext>
            </a:extLst>
          </p:cNvPr>
          <p:cNvSpPr>
            <a:spLocks noGrp="1"/>
          </p:cNvSpPr>
          <p:nvPr>
            <p:ph type="body" sz="quarter" idx="76" hasCustomPrompt="1"/>
          </p:nvPr>
        </p:nvSpPr>
        <p:spPr>
          <a:xfrm rot="10800000" flipV="1">
            <a:off x="6519622" y="5068450"/>
            <a:ext cx="473597" cy="286718"/>
          </a:xfrm>
        </p:spPr>
        <p:txBody>
          <a:bodyPr anchor="ctr">
            <a:normAutofit/>
          </a:bodyPr>
          <a:lstStyle>
            <a:lvl1pPr marL="0" indent="0">
              <a:lnSpc>
                <a:spcPct val="100000"/>
              </a:lnSpc>
              <a:buNone/>
              <a:defRPr sz="1800">
                <a:solidFill>
                  <a:schemeClr val="accent1"/>
                </a:solidFill>
              </a:defRPr>
            </a:lvl1pPr>
          </a:lstStyle>
          <a:p>
            <a:pPr lvl="0"/>
            <a:r>
              <a:rPr lang="en-US" dirty="0"/>
              <a:t>00</a:t>
            </a:r>
          </a:p>
        </p:txBody>
      </p:sp>
      <p:sp>
        <p:nvSpPr>
          <p:cNvPr id="34" name="Text Placeholder 10">
            <a:extLst>
              <a:ext uri="{FF2B5EF4-FFF2-40B4-BE49-F238E27FC236}">
                <a16:creationId xmlns:a16="http://schemas.microsoft.com/office/drawing/2014/main" id="{3076E895-32A3-C58A-A2FA-C7F1CB626055}"/>
              </a:ext>
            </a:extLst>
          </p:cNvPr>
          <p:cNvSpPr>
            <a:spLocks noGrp="1"/>
          </p:cNvSpPr>
          <p:nvPr>
            <p:ph type="body" sz="quarter" idx="77" hasCustomPrompt="1"/>
          </p:nvPr>
        </p:nvSpPr>
        <p:spPr>
          <a:xfrm>
            <a:off x="7061970" y="5067608"/>
            <a:ext cx="3317681" cy="286718"/>
          </a:xfrm>
        </p:spPr>
        <p:txBody>
          <a:bodyPr anchor="ctr">
            <a:noAutofit/>
          </a:bodyPr>
          <a:lstStyle>
            <a:lvl1pPr marL="0" indent="0">
              <a:lnSpc>
                <a:spcPct val="100000"/>
              </a:lnSpc>
              <a:spcBef>
                <a:spcPts val="0"/>
              </a:spcBef>
              <a:buNone/>
              <a:defRPr sz="1800" b="0">
                <a:solidFill>
                  <a:schemeClr val="tx1"/>
                </a:solidFill>
              </a:defRPr>
            </a:lvl1pPr>
          </a:lstStyle>
          <a:p>
            <a:pPr lvl="0"/>
            <a:r>
              <a:rPr lang="en-US" dirty="0"/>
              <a:t>Section</a:t>
            </a:r>
          </a:p>
        </p:txBody>
      </p:sp>
    </p:spTree>
    <p:extLst>
      <p:ext uri="{BB962C8B-B14F-4D97-AF65-F5344CB8AC3E}">
        <p14:creationId xmlns:p14="http://schemas.microsoft.com/office/powerpoint/2010/main" val="521725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 TopAligned">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2CBAEF9-0C3D-463B-85C4-272830B6F96A}"/>
              </a:ext>
            </a:extLst>
          </p:cNvPr>
          <p:cNvSpPr>
            <a:spLocks noGrp="1"/>
          </p:cNvSpPr>
          <p:nvPr>
            <p:ph type="body" sz="quarter" idx="10" hasCustomPrompt="1"/>
          </p:nvPr>
        </p:nvSpPr>
        <p:spPr>
          <a:xfrm rot="10800000" flipV="1">
            <a:off x="1812351" y="2057531"/>
            <a:ext cx="473597" cy="286718"/>
          </a:xfrm>
        </p:spPr>
        <p:txBody>
          <a:bodyPr anchor="ctr">
            <a:normAutofit/>
          </a:bodyPr>
          <a:lstStyle>
            <a:lvl1pPr marL="0" indent="0">
              <a:lnSpc>
                <a:spcPct val="100000"/>
              </a:lnSpc>
              <a:buNone/>
              <a:defRPr sz="1800">
                <a:solidFill>
                  <a:schemeClr val="accent1"/>
                </a:solidFill>
              </a:defRPr>
            </a:lvl1pPr>
          </a:lstStyle>
          <a:p>
            <a:pPr lvl="0"/>
            <a:r>
              <a:rPr lang="en-US" dirty="0"/>
              <a:t>00</a:t>
            </a:r>
          </a:p>
        </p:txBody>
      </p:sp>
      <p:sp>
        <p:nvSpPr>
          <p:cNvPr id="15" name="Text Placeholder 10">
            <a:extLst>
              <a:ext uri="{FF2B5EF4-FFF2-40B4-BE49-F238E27FC236}">
                <a16:creationId xmlns:a16="http://schemas.microsoft.com/office/drawing/2014/main" id="{19E97828-AF91-288A-2AF0-5DC05BA3AEE2}"/>
              </a:ext>
            </a:extLst>
          </p:cNvPr>
          <p:cNvSpPr>
            <a:spLocks noGrp="1"/>
          </p:cNvSpPr>
          <p:nvPr>
            <p:ph type="body" sz="quarter" idx="18" hasCustomPrompt="1"/>
          </p:nvPr>
        </p:nvSpPr>
        <p:spPr>
          <a:xfrm>
            <a:off x="795211" y="656086"/>
            <a:ext cx="4877169" cy="740155"/>
          </a:xfrm>
        </p:spPr>
        <p:txBody>
          <a:bodyPr anchor="b">
            <a:normAutofit/>
          </a:bodyPr>
          <a:lstStyle>
            <a:lvl1pPr marL="0" indent="0">
              <a:buNone/>
              <a:defRPr sz="4800" b="1">
                <a:solidFill>
                  <a:schemeClr val="tx1"/>
                </a:solidFill>
              </a:defRPr>
            </a:lvl1pPr>
          </a:lstStyle>
          <a:p>
            <a:pPr lvl="0"/>
            <a:r>
              <a:rPr lang="en-US" dirty="0"/>
              <a:t>Contents</a:t>
            </a:r>
          </a:p>
        </p:txBody>
      </p:sp>
      <p:sp>
        <p:nvSpPr>
          <p:cNvPr id="31" name="Text Placeholder 10">
            <a:extLst>
              <a:ext uri="{FF2B5EF4-FFF2-40B4-BE49-F238E27FC236}">
                <a16:creationId xmlns:a16="http://schemas.microsoft.com/office/drawing/2014/main" id="{0BDA914A-B8DF-528A-A072-BBBAD79739E8}"/>
              </a:ext>
            </a:extLst>
          </p:cNvPr>
          <p:cNvSpPr>
            <a:spLocks noGrp="1"/>
          </p:cNvSpPr>
          <p:nvPr>
            <p:ph type="body" sz="quarter" idx="55" hasCustomPrompt="1"/>
          </p:nvPr>
        </p:nvSpPr>
        <p:spPr>
          <a:xfrm>
            <a:off x="2354699" y="2057531"/>
            <a:ext cx="3317681" cy="286718"/>
          </a:xfrm>
        </p:spPr>
        <p:txBody>
          <a:bodyPr anchor="ctr">
            <a:noAutofit/>
          </a:bodyPr>
          <a:lstStyle>
            <a:lvl1pPr marL="0" indent="0">
              <a:lnSpc>
                <a:spcPct val="100000"/>
              </a:lnSpc>
              <a:spcBef>
                <a:spcPts val="0"/>
              </a:spcBef>
              <a:buNone/>
              <a:defRPr sz="1800" b="0">
                <a:solidFill>
                  <a:schemeClr val="tx1"/>
                </a:solidFill>
              </a:defRPr>
            </a:lvl1pPr>
          </a:lstStyle>
          <a:p>
            <a:pPr lvl="0"/>
            <a:r>
              <a:rPr lang="en-US" dirty="0"/>
              <a:t>Section</a:t>
            </a:r>
          </a:p>
        </p:txBody>
      </p:sp>
      <p:sp>
        <p:nvSpPr>
          <p:cNvPr id="32" name="Text Placeholder 6">
            <a:extLst>
              <a:ext uri="{FF2B5EF4-FFF2-40B4-BE49-F238E27FC236}">
                <a16:creationId xmlns:a16="http://schemas.microsoft.com/office/drawing/2014/main" id="{8E4116DC-31FC-603A-4A5F-C7E395A3A863}"/>
              </a:ext>
            </a:extLst>
          </p:cNvPr>
          <p:cNvSpPr>
            <a:spLocks noGrp="1"/>
          </p:cNvSpPr>
          <p:nvPr>
            <p:ph type="body" sz="quarter" idx="56" hasCustomPrompt="1"/>
          </p:nvPr>
        </p:nvSpPr>
        <p:spPr>
          <a:xfrm rot="10800000" flipV="1">
            <a:off x="1812351" y="2728675"/>
            <a:ext cx="473597" cy="286718"/>
          </a:xfrm>
        </p:spPr>
        <p:txBody>
          <a:bodyPr anchor="ctr">
            <a:normAutofit/>
          </a:bodyPr>
          <a:lstStyle>
            <a:lvl1pPr marL="0" indent="0">
              <a:lnSpc>
                <a:spcPct val="100000"/>
              </a:lnSpc>
              <a:buNone/>
              <a:defRPr sz="1800">
                <a:solidFill>
                  <a:schemeClr val="accent1"/>
                </a:solidFill>
              </a:defRPr>
            </a:lvl1pPr>
          </a:lstStyle>
          <a:p>
            <a:pPr lvl="0"/>
            <a:r>
              <a:rPr lang="en-US" dirty="0"/>
              <a:t>00</a:t>
            </a:r>
          </a:p>
        </p:txBody>
      </p:sp>
      <p:sp>
        <p:nvSpPr>
          <p:cNvPr id="33" name="Text Placeholder 10">
            <a:extLst>
              <a:ext uri="{FF2B5EF4-FFF2-40B4-BE49-F238E27FC236}">
                <a16:creationId xmlns:a16="http://schemas.microsoft.com/office/drawing/2014/main" id="{22A2FD99-5B87-7606-174A-E5B3C9484A22}"/>
              </a:ext>
            </a:extLst>
          </p:cNvPr>
          <p:cNvSpPr>
            <a:spLocks noGrp="1"/>
          </p:cNvSpPr>
          <p:nvPr>
            <p:ph type="body" sz="quarter" idx="57" hasCustomPrompt="1"/>
          </p:nvPr>
        </p:nvSpPr>
        <p:spPr>
          <a:xfrm>
            <a:off x="2354699" y="2727833"/>
            <a:ext cx="3317681" cy="286718"/>
          </a:xfrm>
        </p:spPr>
        <p:txBody>
          <a:bodyPr anchor="ctr">
            <a:noAutofit/>
          </a:bodyPr>
          <a:lstStyle>
            <a:lvl1pPr marL="0" indent="0">
              <a:lnSpc>
                <a:spcPct val="100000"/>
              </a:lnSpc>
              <a:spcBef>
                <a:spcPts val="0"/>
              </a:spcBef>
              <a:buNone/>
              <a:defRPr sz="1800" b="0">
                <a:solidFill>
                  <a:schemeClr val="tx1"/>
                </a:solidFill>
              </a:defRPr>
            </a:lvl1pPr>
          </a:lstStyle>
          <a:p>
            <a:pPr lvl="0"/>
            <a:r>
              <a:rPr lang="en-US" dirty="0"/>
              <a:t>Section</a:t>
            </a:r>
          </a:p>
        </p:txBody>
      </p:sp>
      <p:sp>
        <p:nvSpPr>
          <p:cNvPr id="34" name="Text Placeholder 6">
            <a:extLst>
              <a:ext uri="{FF2B5EF4-FFF2-40B4-BE49-F238E27FC236}">
                <a16:creationId xmlns:a16="http://schemas.microsoft.com/office/drawing/2014/main" id="{3FD37AF3-8413-FA1F-2D07-1414C3171872}"/>
              </a:ext>
            </a:extLst>
          </p:cNvPr>
          <p:cNvSpPr>
            <a:spLocks noGrp="1"/>
          </p:cNvSpPr>
          <p:nvPr>
            <p:ph type="body" sz="quarter" idx="58" hasCustomPrompt="1"/>
          </p:nvPr>
        </p:nvSpPr>
        <p:spPr>
          <a:xfrm rot="10800000" flipV="1">
            <a:off x="1812350" y="3384190"/>
            <a:ext cx="473597" cy="286718"/>
          </a:xfrm>
        </p:spPr>
        <p:txBody>
          <a:bodyPr anchor="ctr">
            <a:normAutofit/>
          </a:bodyPr>
          <a:lstStyle>
            <a:lvl1pPr marL="0" indent="0">
              <a:lnSpc>
                <a:spcPct val="100000"/>
              </a:lnSpc>
              <a:buNone/>
              <a:defRPr sz="1800">
                <a:solidFill>
                  <a:schemeClr val="accent1"/>
                </a:solidFill>
              </a:defRPr>
            </a:lvl1pPr>
          </a:lstStyle>
          <a:p>
            <a:pPr lvl="0"/>
            <a:r>
              <a:rPr lang="en-US" dirty="0"/>
              <a:t>00</a:t>
            </a:r>
          </a:p>
        </p:txBody>
      </p:sp>
      <p:sp>
        <p:nvSpPr>
          <p:cNvPr id="39" name="Text Placeholder 10">
            <a:extLst>
              <a:ext uri="{FF2B5EF4-FFF2-40B4-BE49-F238E27FC236}">
                <a16:creationId xmlns:a16="http://schemas.microsoft.com/office/drawing/2014/main" id="{F8E52BC4-6213-80E7-76C5-A6AA6EFADEC6}"/>
              </a:ext>
            </a:extLst>
          </p:cNvPr>
          <p:cNvSpPr>
            <a:spLocks noGrp="1"/>
          </p:cNvSpPr>
          <p:nvPr>
            <p:ph type="body" sz="quarter" idx="59" hasCustomPrompt="1"/>
          </p:nvPr>
        </p:nvSpPr>
        <p:spPr>
          <a:xfrm>
            <a:off x="2354698" y="3384190"/>
            <a:ext cx="3317681" cy="286718"/>
          </a:xfrm>
        </p:spPr>
        <p:txBody>
          <a:bodyPr anchor="ctr">
            <a:noAutofit/>
          </a:bodyPr>
          <a:lstStyle>
            <a:lvl1pPr marL="0" indent="0">
              <a:lnSpc>
                <a:spcPct val="100000"/>
              </a:lnSpc>
              <a:spcBef>
                <a:spcPts val="0"/>
              </a:spcBef>
              <a:buNone/>
              <a:defRPr sz="1800" b="0">
                <a:solidFill>
                  <a:schemeClr val="tx1"/>
                </a:solidFill>
              </a:defRPr>
            </a:lvl1pPr>
          </a:lstStyle>
          <a:p>
            <a:pPr lvl="0"/>
            <a:r>
              <a:rPr lang="en-US" dirty="0"/>
              <a:t>Section</a:t>
            </a:r>
          </a:p>
        </p:txBody>
      </p:sp>
      <p:sp>
        <p:nvSpPr>
          <p:cNvPr id="40" name="Text Placeholder 6">
            <a:extLst>
              <a:ext uri="{FF2B5EF4-FFF2-40B4-BE49-F238E27FC236}">
                <a16:creationId xmlns:a16="http://schemas.microsoft.com/office/drawing/2014/main" id="{EB14CF57-7793-44F8-107E-1B13DB012D20}"/>
              </a:ext>
            </a:extLst>
          </p:cNvPr>
          <p:cNvSpPr>
            <a:spLocks noGrp="1"/>
          </p:cNvSpPr>
          <p:nvPr>
            <p:ph type="body" sz="quarter" idx="60" hasCustomPrompt="1"/>
          </p:nvPr>
        </p:nvSpPr>
        <p:spPr>
          <a:xfrm rot="10800000" flipV="1">
            <a:off x="1812350" y="4055334"/>
            <a:ext cx="473597" cy="286718"/>
          </a:xfrm>
        </p:spPr>
        <p:txBody>
          <a:bodyPr anchor="ctr">
            <a:normAutofit/>
          </a:bodyPr>
          <a:lstStyle>
            <a:lvl1pPr marL="0" indent="0">
              <a:lnSpc>
                <a:spcPct val="100000"/>
              </a:lnSpc>
              <a:buNone/>
              <a:defRPr sz="1800">
                <a:solidFill>
                  <a:schemeClr val="accent1"/>
                </a:solidFill>
              </a:defRPr>
            </a:lvl1pPr>
          </a:lstStyle>
          <a:p>
            <a:pPr lvl="0"/>
            <a:r>
              <a:rPr lang="en-US" dirty="0"/>
              <a:t>00</a:t>
            </a:r>
          </a:p>
        </p:txBody>
      </p:sp>
      <p:sp>
        <p:nvSpPr>
          <p:cNvPr id="41" name="Text Placeholder 10">
            <a:extLst>
              <a:ext uri="{FF2B5EF4-FFF2-40B4-BE49-F238E27FC236}">
                <a16:creationId xmlns:a16="http://schemas.microsoft.com/office/drawing/2014/main" id="{AA723C8C-D553-B89D-F29B-3AB02AE5A083}"/>
              </a:ext>
            </a:extLst>
          </p:cNvPr>
          <p:cNvSpPr>
            <a:spLocks noGrp="1"/>
          </p:cNvSpPr>
          <p:nvPr>
            <p:ph type="body" sz="quarter" idx="61" hasCustomPrompt="1"/>
          </p:nvPr>
        </p:nvSpPr>
        <p:spPr>
          <a:xfrm>
            <a:off x="2354698" y="4054492"/>
            <a:ext cx="3317681" cy="286718"/>
          </a:xfrm>
        </p:spPr>
        <p:txBody>
          <a:bodyPr anchor="ctr">
            <a:noAutofit/>
          </a:bodyPr>
          <a:lstStyle>
            <a:lvl1pPr marL="0" indent="0">
              <a:lnSpc>
                <a:spcPct val="100000"/>
              </a:lnSpc>
              <a:spcBef>
                <a:spcPts val="0"/>
              </a:spcBef>
              <a:buNone/>
              <a:defRPr sz="1800" b="0">
                <a:solidFill>
                  <a:schemeClr val="tx1"/>
                </a:solidFill>
              </a:defRPr>
            </a:lvl1pPr>
          </a:lstStyle>
          <a:p>
            <a:pPr lvl="0"/>
            <a:r>
              <a:rPr lang="en-US" dirty="0"/>
              <a:t>Section</a:t>
            </a:r>
          </a:p>
        </p:txBody>
      </p:sp>
      <p:sp>
        <p:nvSpPr>
          <p:cNvPr id="42" name="Text Placeholder 6">
            <a:extLst>
              <a:ext uri="{FF2B5EF4-FFF2-40B4-BE49-F238E27FC236}">
                <a16:creationId xmlns:a16="http://schemas.microsoft.com/office/drawing/2014/main" id="{269D29F6-427A-7981-C7ED-A58B1548A295}"/>
              </a:ext>
            </a:extLst>
          </p:cNvPr>
          <p:cNvSpPr>
            <a:spLocks noGrp="1"/>
          </p:cNvSpPr>
          <p:nvPr>
            <p:ph type="body" sz="quarter" idx="62" hasCustomPrompt="1"/>
          </p:nvPr>
        </p:nvSpPr>
        <p:spPr>
          <a:xfrm rot="10800000" flipV="1">
            <a:off x="1812350" y="4712266"/>
            <a:ext cx="473597" cy="286718"/>
          </a:xfrm>
        </p:spPr>
        <p:txBody>
          <a:bodyPr anchor="ctr">
            <a:normAutofit/>
          </a:bodyPr>
          <a:lstStyle>
            <a:lvl1pPr marL="0" indent="0">
              <a:lnSpc>
                <a:spcPct val="100000"/>
              </a:lnSpc>
              <a:buNone/>
              <a:defRPr sz="1800">
                <a:solidFill>
                  <a:schemeClr val="accent1"/>
                </a:solidFill>
              </a:defRPr>
            </a:lvl1pPr>
          </a:lstStyle>
          <a:p>
            <a:pPr lvl="0"/>
            <a:r>
              <a:rPr lang="en-US" dirty="0"/>
              <a:t>00</a:t>
            </a:r>
          </a:p>
        </p:txBody>
      </p:sp>
      <p:sp>
        <p:nvSpPr>
          <p:cNvPr id="47" name="Text Placeholder 10">
            <a:extLst>
              <a:ext uri="{FF2B5EF4-FFF2-40B4-BE49-F238E27FC236}">
                <a16:creationId xmlns:a16="http://schemas.microsoft.com/office/drawing/2014/main" id="{8D028E27-686F-C84C-A398-6E44191DF356}"/>
              </a:ext>
            </a:extLst>
          </p:cNvPr>
          <p:cNvSpPr>
            <a:spLocks noGrp="1"/>
          </p:cNvSpPr>
          <p:nvPr>
            <p:ph type="body" sz="quarter" idx="63" hasCustomPrompt="1"/>
          </p:nvPr>
        </p:nvSpPr>
        <p:spPr>
          <a:xfrm>
            <a:off x="2354698" y="4712266"/>
            <a:ext cx="3317681" cy="286718"/>
          </a:xfrm>
        </p:spPr>
        <p:txBody>
          <a:bodyPr anchor="ctr">
            <a:noAutofit/>
          </a:bodyPr>
          <a:lstStyle>
            <a:lvl1pPr marL="0" indent="0">
              <a:lnSpc>
                <a:spcPct val="100000"/>
              </a:lnSpc>
              <a:spcBef>
                <a:spcPts val="0"/>
              </a:spcBef>
              <a:buNone/>
              <a:defRPr sz="1800" b="0">
                <a:solidFill>
                  <a:schemeClr val="tx1"/>
                </a:solidFill>
              </a:defRPr>
            </a:lvl1pPr>
          </a:lstStyle>
          <a:p>
            <a:pPr lvl="0"/>
            <a:r>
              <a:rPr lang="en-US" dirty="0"/>
              <a:t>Section</a:t>
            </a:r>
          </a:p>
        </p:txBody>
      </p:sp>
      <p:sp>
        <p:nvSpPr>
          <p:cNvPr id="48" name="Text Placeholder 6">
            <a:extLst>
              <a:ext uri="{FF2B5EF4-FFF2-40B4-BE49-F238E27FC236}">
                <a16:creationId xmlns:a16="http://schemas.microsoft.com/office/drawing/2014/main" id="{9B7C9951-012F-C2CB-228A-419282EAC4B7}"/>
              </a:ext>
            </a:extLst>
          </p:cNvPr>
          <p:cNvSpPr>
            <a:spLocks noGrp="1"/>
          </p:cNvSpPr>
          <p:nvPr>
            <p:ph type="body" sz="quarter" idx="64" hasCustomPrompt="1"/>
          </p:nvPr>
        </p:nvSpPr>
        <p:spPr>
          <a:xfrm rot="10800000" flipV="1">
            <a:off x="1812350" y="5383410"/>
            <a:ext cx="473597" cy="286718"/>
          </a:xfrm>
        </p:spPr>
        <p:txBody>
          <a:bodyPr anchor="ctr">
            <a:normAutofit/>
          </a:bodyPr>
          <a:lstStyle>
            <a:lvl1pPr marL="0" indent="0">
              <a:lnSpc>
                <a:spcPct val="100000"/>
              </a:lnSpc>
              <a:buNone/>
              <a:defRPr sz="1800">
                <a:solidFill>
                  <a:schemeClr val="accent1"/>
                </a:solidFill>
              </a:defRPr>
            </a:lvl1pPr>
          </a:lstStyle>
          <a:p>
            <a:pPr lvl="0"/>
            <a:r>
              <a:rPr lang="en-US" dirty="0"/>
              <a:t>00</a:t>
            </a:r>
          </a:p>
        </p:txBody>
      </p:sp>
      <p:sp>
        <p:nvSpPr>
          <p:cNvPr id="49" name="Text Placeholder 10">
            <a:extLst>
              <a:ext uri="{FF2B5EF4-FFF2-40B4-BE49-F238E27FC236}">
                <a16:creationId xmlns:a16="http://schemas.microsoft.com/office/drawing/2014/main" id="{EF466058-6430-EB3D-8B73-6E20122B17EE}"/>
              </a:ext>
            </a:extLst>
          </p:cNvPr>
          <p:cNvSpPr>
            <a:spLocks noGrp="1"/>
          </p:cNvSpPr>
          <p:nvPr>
            <p:ph type="body" sz="quarter" idx="65" hasCustomPrompt="1"/>
          </p:nvPr>
        </p:nvSpPr>
        <p:spPr>
          <a:xfrm>
            <a:off x="2354698" y="5382568"/>
            <a:ext cx="3317681" cy="286718"/>
          </a:xfrm>
        </p:spPr>
        <p:txBody>
          <a:bodyPr anchor="ctr">
            <a:noAutofit/>
          </a:bodyPr>
          <a:lstStyle>
            <a:lvl1pPr marL="0" indent="0">
              <a:lnSpc>
                <a:spcPct val="100000"/>
              </a:lnSpc>
              <a:spcBef>
                <a:spcPts val="0"/>
              </a:spcBef>
              <a:buNone/>
              <a:defRPr sz="1800" b="0">
                <a:solidFill>
                  <a:schemeClr val="tx1"/>
                </a:solidFill>
              </a:defRPr>
            </a:lvl1pPr>
          </a:lstStyle>
          <a:p>
            <a:pPr lvl="0"/>
            <a:r>
              <a:rPr lang="en-US" dirty="0"/>
              <a:t>Section</a:t>
            </a:r>
          </a:p>
        </p:txBody>
      </p:sp>
      <p:sp>
        <p:nvSpPr>
          <p:cNvPr id="50" name="Text Placeholder 6">
            <a:extLst>
              <a:ext uri="{FF2B5EF4-FFF2-40B4-BE49-F238E27FC236}">
                <a16:creationId xmlns:a16="http://schemas.microsoft.com/office/drawing/2014/main" id="{1891C86E-6036-19FF-60AE-37A7F1D2D841}"/>
              </a:ext>
            </a:extLst>
          </p:cNvPr>
          <p:cNvSpPr>
            <a:spLocks noGrp="1"/>
          </p:cNvSpPr>
          <p:nvPr>
            <p:ph type="body" sz="quarter" idx="66" hasCustomPrompt="1"/>
          </p:nvPr>
        </p:nvSpPr>
        <p:spPr>
          <a:xfrm rot="10800000" flipV="1">
            <a:off x="6519623" y="2057531"/>
            <a:ext cx="473597" cy="286718"/>
          </a:xfrm>
        </p:spPr>
        <p:txBody>
          <a:bodyPr anchor="ctr">
            <a:normAutofit/>
          </a:bodyPr>
          <a:lstStyle>
            <a:lvl1pPr marL="0" indent="0">
              <a:lnSpc>
                <a:spcPct val="100000"/>
              </a:lnSpc>
              <a:buNone/>
              <a:defRPr sz="1800">
                <a:solidFill>
                  <a:schemeClr val="accent1"/>
                </a:solidFill>
              </a:defRPr>
            </a:lvl1pPr>
          </a:lstStyle>
          <a:p>
            <a:pPr lvl="0"/>
            <a:r>
              <a:rPr lang="en-US" dirty="0"/>
              <a:t>00</a:t>
            </a:r>
          </a:p>
        </p:txBody>
      </p:sp>
      <p:sp>
        <p:nvSpPr>
          <p:cNvPr id="51" name="Text Placeholder 10">
            <a:extLst>
              <a:ext uri="{FF2B5EF4-FFF2-40B4-BE49-F238E27FC236}">
                <a16:creationId xmlns:a16="http://schemas.microsoft.com/office/drawing/2014/main" id="{E4D2028A-5D2F-5DC1-0B1F-DA6AF487A6ED}"/>
              </a:ext>
            </a:extLst>
          </p:cNvPr>
          <p:cNvSpPr>
            <a:spLocks noGrp="1"/>
          </p:cNvSpPr>
          <p:nvPr>
            <p:ph type="body" sz="quarter" idx="67" hasCustomPrompt="1"/>
          </p:nvPr>
        </p:nvSpPr>
        <p:spPr>
          <a:xfrm>
            <a:off x="7061971" y="2057531"/>
            <a:ext cx="3317681" cy="286718"/>
          </a:xfrm>
        </p:spPr>
        <p:txBody>
          <a:bodyPr anchor="ctr">
            <a:noAutofit/>
          </a:bodyPr>
          <a:lstStyle>
            <a:lvl1pPr marL="0" indent="0">
              <a:lnSpc>
                <a:spcPct val="100000"/>
              </a:lnSpc>
              <a:spcBef>
                <a:spcPts val="0"/>
              </a:spcBef>
              <a:buNone/>
              <a:defRPr sz="1800" b="0">
                <a:solidFill>
                  <a:schemeClr val="tx1"/>
                </a:solidFill>
              </a:defRPr>
            </a:lvl1pPr>
          </a:lstStyle>
          <a:p>
            <a:pPr lvl="0"/>
            <a:r>
              <a:rPr lang="en-US" dirty="0"/>
              <a:t>Section</a:t>
            </a:r>
          </a:p>
        </p:txBody>
      </p:sp>
      <p:sp>
        <p:nvSpPr>
          <p:cNvPr id="52" name="Text Placeholder 6">
            <a:extLst>
              <a:ext uri="{FF2B5EF4-FFF2-40B4-BE49-F238E27FC236}">
                <a16:creationId xmlns:a16="http://schemas.microsoft.com/office/drawing/2014/main" id="{875648FA-6D3D-506F-D823-5D2C867CE3AB}"/>
              </a:ext>
            </a:extLst>
          </p:cNvPr>
          <p:cNvSpPr>
            <a:spLocks noGrp="1"/>
          </p:cNvSpPr>
          <p:nvPr>
            <p:ph type="body" sz="quarter" idx="68" hasCustomPrompt="1"/>
          </p:nvPr>
        </p:nvSpPr>
        <p:spPr>
          <a:xfrm rot="10800000" flipV="1">
            <a:off x="6519623" y="2728675"/>
            <a:ext cx="473597" cy="286718"/>
          </a:xfrm>
        </p:spPr>
        <p:txBody>
          <a:bodyPr anchor="ctr">
            <a:normAutofit/>
          </a:bodyPr>
          <a:lstStyle>
            <a:lvl1pPr marL="0" indent="0">
              <a:lnSpc>
                <a:spcPct val="100000"/>
              </a:lnSpc>
              <a:buNone/>
              <a:defRPr sz="1800">
                <a:solidFill>
                  <a:schemeClr val="accent1"/>
                </a:solidFill>
              </a:defRPr>
            </a:lvl1pPr>
          </a:lstStyle>
          <a:p>
            <a:pPr lvl="0"/>
            <a:r>
              <a:rPr lang="en-US" dirty="0"/>
              <a:t>00</a:t>
            </a:r>
          </a:p>
        </p:txBody>
      </p:sp>
      <p:sp>
        <p:nvSpPr>
          <p:cNvPr id="53" name="Text Placeholder 10">
            <a:extLst>
              <a:ext uri="{FF2B5EF4-FFF2-40B4-BE49-F238E27FC236}">
                <a16:creationId xmlns:a16="http://schemas.microsoft.com/office/drawing/2014/main" id="{5E9C5E0C-5AA7-5083-63CF-EAD9839B0C68}"/>
              </a:ext>
            </a:extLst>
          </p:cNvPr>
          <p:cNvSpPr>
            <a:spLocks noGrp="1"/>
          </p:cNvSpPr>
          <p:nvPr>
            <p:ph type="body" sz="quarter" idx="69" hasCustomPrompt="1"/>
          </p:nvPr>
        </p:nvSpPr>
        <p:spPr>
          <a:xfrm>
            <a:off x="7061971" y="2727833"/>
            <a:ext cx="3317681" cy="286718"/>
          </a:xfrm>
        </p:spPr>
        <p:txBody>
          <a:bodyPr anchor="ctr">
            <a:noAutofit/>
          </a:bodyPr>
          <a:lstStyle>
            <a:lvl1pPr marL="0" indent="0">
              <a:lnSpc>
                <a:spcPct val="100000"/>
              </a:lnSpc>
              <a:spcBef>
                <a:spcPts val="0"/>
              </a:spcBef>
              <a:buNone/>
              <a:defRPr sz="1800" b="0">
                <a:solidFill>
                  <a:schemeClr val="tx1"/>
                </a:solidFill>
              </a:defRPr>
            </a:lvl1pPr>
          </a:lstStyle>
          <a:p>
            <a:pPr lvl="0"/>
            <a:r>
              <a:rPr lang="en-US" dirty="0"/>
              <a:t>Section</a:t>
            </a:r>
          </a:p>
        </p:txBody>
      </p:sp>
      <p:sp>
        <p:nvSpPr>
          <p:cNvPr id="54" name="Text Placeholder 6">
            <a:extLst>
              <a:ext uri="{FF2B5EF4-FFF2-40B4-BE49-F238E27FC236}">
                <a16:creationId xmlns:a16="http://schemas.microsoft.com/office/drawing/2014/main" id="{E42DB0DD-7FDD-391F-95B4-6B99845C01E5}"/>
              </a:ext>
            </a:extLst>
          </p:cNvPr>
          <p:cNvSpPr>
            <a:spLocks noGrp="1"/>
          </p:cNvSpPr>
          <p:nvPr>
            <p:ph type="body" sz="quarter" idx="70" hasCustomPrompt="1"/>
          </p:nvPr>
        </p:nvSpPr>
        <p:spPr>
          <a:xfrm rot="10800000" flipV="1">
            <a:off x="6519622" y="3384190"/>
            <a:ext cx="473597" cy="286718"/>
          </a:xfrm>
        </p:spPr>
        <p:txBody>
          <a:bodyPr anchor="ctr">
            <a:normAutofit/>
          </a:bodyPr>
          <a:lstStyle>
            <a:lvl1pPr marL="0" indent="0">
              <a:lnSpc>
                <a:spcPct val="100000"/>
              </a:lnSpc>
              <a:buNone/>
              <a:defRPr sz="1800">
                <a:solidFill>
                  <a:schemeClr val="accent1"/>
                </a:solidFill>
              </a:defRPr>
            </a:lvl1pPr>
          </a:lstStyle>
          <a:p>
            <a:pPr lvl="0"/>
            <a:r>
              <a:rPr lang="en-US" dirty="0"/>
              <a:t>00</a:t>
            </a:r>
          </a:p>
        </p:txBody>
      </p:sp>
      <p:sp>
        <p:nvSpPr>
          <p:cNvPr id="55" name="Text Placeholder 10">
            <a:extLst>
              <a:ext uri="{FF2B5EF4-FFF2-40B4-BE49-F238E27FC236}">
                <a16:creationId xmlns:a16="http://schemas.microsoft.com/office/drawing/2014/main" id="{F20D81D8-1576-D2C9-3BB8-24B8D7BF3EC2}"/>
              </a:ext>
            </a:extLst>
          </p:cNvPr>
          <p:cNvSpPr>
            <a:spLocks noGrp="1"/>
          </p:cNvSpPr>
          <p:nvPr>
            <p:ph type="body" sz="quarter" idx="71" hasCustomPrompt="1"/>
          </p:nvPr>
        </p:nvSpPr>
        <p:spPr>
          <a:xfrm>
            <a:off x="7061970" y="3384190"/>
            <a:ext cx="3317681" cy="286718"/>
          </a:xfrm>
        </p:spPr>
        <p:txBody>
          <a:bodyPr anchor="ctr">
            <a:noAutofit/>
          </a:bodyPr>
          <a:lstStyle>
            <a:lvl1pPr marL="0" indent="0">
              <a:lnSpc>
                <a:spcPct val="100000"/>
              </a:lnSpc>
              <a:spcBef>
                <a:spcPts val="0"/>
              </a:spcBef>
              <a:buNone/>
              <a:defRPr sz="1800" b="0">
                <a:solidFill>
                  <a:schemeClr val="tx1"/>
                </a:solidFill>
              </a:defRPr>
            </a:lvl1pPr>
          </a:lstStyle>
          <a:p>
            <a:pPr lvl="0"/>
            <a:r>
              <a:rPr lang="en-US" dirty="0"/>
              <a:t>Section</a:t>
            </a:r>
          </a:p>
        </p:txBody>
      </p:sp>
      <p:sp>
        <p:nvSpPr>
          <p:cNvPr id="56" name="Text Placeholder 6">
            <a:extLst>
              <a:ext uri="{FF2B5EF4-FFF2-40B4-BE49-F238E27FC236}">
                <a16:creationId xmlns:a16="http://schemas.microsoft.com/office/drawing/2014/main" id="{5A7E05E6-516D-AB33-05CD-8D2B9B424305}"/>
              </a:ext>
            </a:extLst>
          </p:cNvPr>
          <p:cNvSpPr>
            <a:spLocks noGrp="1"/>
          </p:cNvSpPr>
          <p:nvPr>
            <p:ph type="body" sz="quarter" idx="72" hasCustomPrompt="1"/>
          </p:nvPr>
        </p:nvSpPr>
        <p:spPr>
          <a:xfrm rot="10800000" flipV="1">
            <a:off x="6519622" y="4055334"/>
            <a:ext cx="473597" cy="286718"/>
          </a:xfrm>
        </p:spPr>
        <p:txBody>
          <a:bodyPr anchor="ctr">
            <a:normAutofit/>
          </a:bodyPr>
          <a:lstStyle>
            <a:lvl1pPr marL="0" indent="0">
              <a:lnSpc>
                <a:spcPct val="100000"/>
              </a:lnSpc>
              <a:buNone/>
              <a:defRPr sz="1800">
                <a:solidFill>
                  <a:schemeClr val="accent1"/>
                </a:solidFill>
              </a:defRPr>
            </a:lvl1pPr>
          </a:lstStyle>
          <a:p>
            <a:pPr lvl="0"/>
            <a:r>
              <a:rPr lang="en-US" dirty="0"/>
              <a:t>00</a:t>
            </a:r>
          </a:p>
        </p:txBody>
      </p:sp>
      <p:sp>
        <p:nvSpPr>
          <p:cNvPr id="57" name="Text Placeholder 10">
            <a:extLst>
              <a:ext uri="{FF2B5EF4-FFF2-40B4-BE49-F238E27FC236}">
                <a16:creationId xmlns:a16="http://schemas.microsoft.com/office/drawing/2014/main" id="{F7344373-B56B-F630-E9DB-C86FE8D2FC72}"/>
              </a:ext>
            </a:extLst>
          </p:cNvPr>
          <p:cNvSpPr>
            <a:spLocks noGrp="1"/>
          </p:cNvSpPr>
          <p:nvPr>
            <p:ph type="body" sz="quarter" idx="73" hasCustomPrompt="1"/>
          </p:nvPr>
        </p:nvSpPr>
        <p:spPr>
          <a:xfrm>
            <a:off x="7061970" y="4054492"/>
            <a:ext cx="3317681" cy="286718"/>
          </a:xfrm>
        </p:spPr>
        <p:txBody>
          <a:bodyPr anchor="ctr">
            <a:noAutofit/>
          </a:bodyPr>
          <a:lstStyle>
            <a:lvl1pPr marL="0" indent="0">
              <a:lnSpc>
                <a:spcPct val="100000"/>
              </a:lnSpc>
              <a:spcBef>
                <a:spcPts val="0"/>
              </a:spcBef>
              <a:buNone/>
              <a:defRPr sz="1800" b="0">
                <a:solidFill>
                  <a:schemeClr val="tx1"/>
                </a:solidFill>
              </a:defRPr>
            </a:lvl1pPr>
          </a:lstStyle>
          <a:p>
            <a:pPr lvl="0"/>
            <a:r>
              <a:rPr lang="en-US" dirty="0"/>
              <a:t>Section</a:t>
            </a:r>
          </a:p>
        </p:txBody>
      </p:sp>
      <p:sp>
        <p:nvSpPr>
          <p:cNvPr id="58" name="Text Placeholder 6">
            <a:extLst>
              <a:ext uri="{FF2B5EF4-FFF2-40B4-BE49-F238E27FC236}">
                <a16:creationId xmlns:a16="http://schemas.microsoft.com/office/drawing/2014/main" id="{E9C27811-C46A-3916-0329-476A0FD4F2C3}"/>
              </a:ext>
            </a:extLst>
          </p:cNvPr>
          <p:cNvSpPr>
            <a:spLocks noGrp="1"/>
          </p:cNvSpPr>
          <p:nvPr>
            <p:ph type="body" sz="quarter" idx="74" hasCustomPrompt="1"/>
          </p:nvPr>
        </p:nvSpPr>
        <p:spPr>
          <a:xfrm rot="10800000" flipV="1">
            <a:off x="6519622" y="4712266"/>
            <a:ext cx="473597" cy="286718"/>
          </a:xfrm>
        </p:spPr>
        <p:txBody>
          <a:bodyPr anchor="ctr">
            <a:normAutofit/>
          </a:bodyPr>
          <a:lstStyle>
            <a:lvl1pPr marL="0" indent="0">
              <a:lnSpc>
                <a:spcPct val="100000"/>
              </a:lnSpc>
              <a:buNone/>
              <a:defRPr sz="1800">
                <a:solidFill>
                  <a:schemeClr val="accent1"/>
                </a:solidFill>
              </a:defRPr>
            </a:lvl1pPr>
          </a:lstStyle>
          <a:p>
            <a:pPr lvl="0"/>
            <a:r>
              <a:rPr lang="en-US" dirty="0"/>
              <a:t>00</a:t>
            </a:r>
          </a:p>
        </p:txBody>
      </p:sp>
      <p:sp>
        <p:nvSpPr>
          <p:cNvPr id="59" name="Text Placeholder 10">
            <a:extLst>
              <a:ext uri="{FF2B5EF4-FFF2-40B4-BE49-F238E27FC236}">
                <a16:creationId xmlns:a16="http://schemas.microsoft.com/office/drawing/2014/main" id="{F2774595-68B4-D8F3-2DCC-4CD7072D8FE2}"/>
              </a:ext>
            </a:extLst>
          </p:cNvPr>
          <p:cNvSpPr>
            <a:spLocks noGrp="1"/>
          </p:cNvSpPr>
          <p:nvPr>
            <p:ph type="body" sz="quarter" idx="75" hasCustomPrompt="1"/>
          </p:nvPr>
        </p:nvSpPr>
        <p:spPr>
          <a:xfrm>
            <a:off x="7061970" y="4712266"/>
            <a:ext cx="3317681" cy="286718"/>
          </a:xfrm>
        </p:spPr>
        <p:txBody>
          <a:bodyPr anchor="ctr">
            <a:noAutofit/>
          </a:bodyPr>
          <a:lstStyle>
            <a:lvl1pPr marL="0" indent="0">
              <a:lnSpc>
                <a:spcPct val="100000"/>
              </a:lnSpc>
              <a:spcBef>
                <a:spcPts val="0"/>
              </a:spcBef>
              <a:buNone/>
              <a:defRPr sz="1800" b="0">
                <a:solidFill>
                  <a:schemeClr val="tx1"/>
                </a:solidFill>
              </a:defRPr>
            </a:lvl1pPr>
          </a:lstStyle>
          <a:p>
            <a:pPr lvl="0"/>
            <a:r>
              <a:rPr lang="en-US" dirty="0"/>
              <a:t>Section</a:t>
            </a:r>
          </a:p>
        </p:txBody>
      </p:sp>
      <p:sp>
        <p:nvSpPr>
          <p:cNvPr id="60" name="Text Placeholder 6">
            <a:extLst>
              <a:ext uri="{FF2B5EF4-FFF2-40B4-BE49-F238E27FC236}">
                <a16:creationId xmlns:a16="http://schemas.microsoft.com/office/drawing/2014/main" id="{C35E2675-4AEF-8D8F-D76C-3B7EE94F7B86}"/>
              </a:ext>
            </a:extLst>
          </p:cNvPr>
          <p:cNvSpPr>
            <a:spLocks noGrp="1"/>
          </p:cNvSpPr>
          <p:nvPr>
            <p:ph type="body" sz="quarter" idx="76" hasCustomPrompt="1"/>
          </p:nvPr>
        </p:nvSpPr>
        <p:spPr>
          <a:xfrm rot="10800000" flipV="1">
            <a:off x="6519622" y="5383410"/>
            <a:ext cx="473597" cy="286718"/>
          </a:xfrm>
        </p:spPr>
        <p:txBody>
          <a:bodyPr anchor="ctr">
            <a:normAutofit/>
          </a:bodyPr>
          <a:lstStyle>
            <a:lvl1pPr marL="0" indent="0">
              <a:lnSpc>
                <a:spcPct val="100000"/>
              </a:lnSpc>
              <a:buNone/>
              <a:defRPr sz="1800">
                <a:solidFill>
                  <a:schemeClr val="accent1"/>
                </a:solidFill>
              </a:defRPr>
            </a:lvl1pPr>
          </a:lstStyle>
          <a:p>
            <a:pPr lvl="0"/>
            <a:r>
              <a:rPr lang="en-US" dirty="0"/>
              <a:t>00</a:t>
            </a:r>
          </a:p>
        </p:txBody>
      </p:sp>
      <p:sp>
        <p:nvSpPr>
          <p:cNvPr id="61" name="Text Placeholder 10">
            <a:extLst>
              <a:ext uri="{FF2B5EF4-FFF2-40B4-BE49-F238E27FC236}">
                <a16:creationId xmlns:a16="http://schemas.microsoft.com/office/drawing/2014/main" id="{CF5A8064-B15A-9F62-5E5D-CE480C271F53}"/>
              </a:ext>
            </a:extLst>
          </p:cNvPr>
          <p:cNvSpPr>
            <a:spLocks noGrp="1"/>
          </p:cNvSpPr>
          <p:nvPr>
            <p:ph type="body" sz="quarter" idx="77" hasCustomPrompt="1"/>
          </p:nvPr>
        </p:nvSpPr>
        <p:spPr>
          <a:xfrm>
            <a:off x="7061970" y="5382568"/>
            <a:ext cx="3317681" cy="286718"/>
          </a:xfrm>
        </p:spPr>
        <p:txBody>
          <a:bodyPr anchor="ctr">
            <a:noAutofit/>
          </a:bodyPr>
          <a:lstStyle>
            <a:lvl1pPr marL="0" indent="0">
              <a:lnSpc>
                <a:spcPct val="100000"/>
              </a:lnSpc>
              <a:spcBef>
                <a:spcPts val="0"/>
              </a:spcBef>
              <a:buNone/>
              <a:defRPr sz="1800" b="0">
                <a:solidFill>
                  <a:schemeClr val="tx1"/>
                </a:solidFill>
              </a:defRPr>
            </a:lvl1pPr>
          </a:lstStyle>
          <a:p>
            <a:pPr lvl="0"/>
            <a:r>
              <a:rPr lang="en-US" dirty="0"/>
              <a:t>Section</a:t>
            </a:r>
          </a:p>
        </p:txBody>
      </p:sp>
    </p:spTree>
    <p:extLst>
      <p:ext uri="{BB962C8B-B14F-4D97-AF65-F5344CB8AC3E}">
        <p14:creationId xmlns:p14="http://schemas.microsoft.com/office/powerpoint/2010/main" val="3746413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ver Ima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48F52048-4C1D-3706-2E91-621AC1E57A6D}"/>
              </a:ext>
            </a:extLst>
          </p:cNvPr>
          <p:cNvSpPr>
            <a:spLocks noGrp="1"/>
          </p:cNvSpPr>
          <p:nvPr>
            <p:ph type="body" sz="quarter" idx="10" hasCustomPrompt="1"/>
          </p:nvPr>
        </p:nvSpPr>
        <p:spPr>
          <a:xfrm>
            <a:off x="3680617" y="3196414"/>
            <a:ext cx="4830766" cy="693661"/>
          </a:xfrm>
        </p:spPr>
        <p:txBody>
          <a:bodyPr>
            <a:normAutofit/>
          </a:bodyPr>
          <a:lstStyle>
            <a:lvl1pPr marL="0" indent="0">
              <a:buNone/>
              <a:defRPr sz="4800" b="1">
                <a:solidFill>
                  <a:schemeClr val="bg1"/>
                </a:solidFill>
              </a:defRPr>
            </a:lvl1pPr>
          </a:lstStyle>
          <a:p>
            <a:pPr lvl="0"/>
            <a:r>
              <a:rPr lang="en-US" dirty="0"/>
              <a:t>Text over image</a:t>
            </a:r>
          </a:p>
        </p:txBody>
      </p:sp>
    </p:spTree>
    <p:extLst>
      <p:ext uri="{BB962C8B-B14F-4D97-AF65-F5344CB8AC3E}">
        <p14:creationId xmlns:p14="http://schemas.microsoft.com/office/powerpoint/2010/main" val="2039740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ver Image - Expande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48F52048-4C1D-3706-2E91-621AC1E57A6D}"/>
              </a:ext>
            </a:extLst>
          </p:cNvPr>
          <p:cNvSpPr>
            <a:spLocks noGrp="1"/>
          </p:cNvSpPr>
          <p:nvPr>
            <p:ph type="body" sz="quarter" idx="10" hasCustomPrompt="1"/>
          </p:nvPr>
        </p:nvSpPr>
        <p:spPr>
          <a:xfrm>
            <a:off x="791110" y="656086"/>
            <a:ext cx="10695398" cy="5693343"/>
          </a:xfrm>
        </p:spPr>
        <p:txBody>
          <a:bodyPr>
            <a:normAutofit/>
          </a:bodyPr>
          <a:lstStyle>
            <a:lvl1pPr marL="0" indent="0">
              <a:buNone/>
              <a:defRPr sz="4800" b="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over image Text over image Text over image Text over image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over image Text over image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over image Text over image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over image Text over image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over image Text over image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over image Text over image</a:t>
            </a:r>
          </a:p>
        </p:txBody>
      </p:sp>
    </p:spTree>
    <p:extLst>
      <p:ext uri="{BB962C8B-B14F-4D97-AF65-F5344CB8AC3E}">
        <p14:creationId xmlns:p14="http://schemas.microsoft.com/office/powerpoint/2010/main" val="102760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0CD688-0A61-39F6-1050-12A83D6A0B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B4AECD8-50C1-FF61-B86E-03D8FF7E55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E05698F-2E2D-796C-E7C1-5BFF99E080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b="1">
                <a:solidFill>
                  <a:schemeClr val="tx1">
                    <a:tint val="75000"/>
                  </a:schemeClr>
                </a:solidFill>
                <a:latin typeface="+mn-lt"/>
              </a:defRPr>
            </a:lvl1pPr>
          </a:lstStyle>
          <a:p>
            <a:fld id="{13542DFD-57FD-9948-8B6D-6BA5F3EC65E4}" type="slidenum">
              <a:rPr lang="en-US" smtClean="0"/>
              <a:pPr/>
              <a:t>‹#›</a:t>
            </a:fld>
            <a:endParaRPr lang="en-US" dirty="0"/>
          </a:p>
        </p:txBody>
      </p:sp>
    </p:spTree>
    <p:extLst>
      <p:ext uri="{BB962C8B-B14F-4D97-AF65-F5344CB8AC3E}">
        <p14:creationId xmlns:p14="http://schemas.microsoft.com/office/powerpoint/2010/main" val="217837637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50" r:id="rId3"/>
    <p:sldLayoutId id="2147483667" r:id="rId4"/>
    <p:sldLayoutId id="2147483675" r:id="rId5"/>
    <p:sldLayoutId id="2147483652" r:id="rId6"/>
    <p:sldLayoutId id="2147483664" r:id="rId7"/>
    <p:sldLayoutId id="2147483653" r:id="rId8"/>
    <p:sldLayoutId id="2147483668" r:id="rId9"/>
    <p:sldLayoutId id="2147483654" r:id="rId10"/>
    <p:sldLayoutId id="2147483666" r:id="rId11"/>
    <p:sldLayoutId id="2147483655" r:id="rId12"/>
    <p:sldLayoutId id="2147483656" r:id="rId13"/>
    <p:sldLayoutId id="2147483657" r:id="rId14"/>
    <p:sldLayoutId id="2147483665" r:id="rId15"/>
    <p:sldLayoutId id="2147483676" r:id="rId16"/>
    <p:sldLayoutId id="2147483658" r:id="rId17"/>
    <p:sldLayoutId id="2147483669" r:id="rId18"/>
    <p:sldLayoutId id="2147483673" r:id="rId19"/>
    <p:sldLayoutId id="2147483674" r:id="rId20"/>
    <p:sldLayoutId id="2147483660" r:id="rId21"/>
    <p:sldLayoutId id="2147483661" r:id="rId22"/>
    <p:sldLayoutId id="2147483670" r:id="rId23"/>
  </p:sldLayoutIdLst>
  <p:hf hdr="0" ftr="0" dt="0"/>
  <p:txStyles>
    <p:titleStyle>
      <a:lvl1pPr algn="l" defTabSz="914400" rtl="0" eaLnBrk="1" latinLnBrk="0" hangingPunct="1">
        <a:lnSpc>
          <a:spcPct val="90000"/>
        </a:lnSpc>
        <a:spcBef>
          <a:spcPct val="0"/>
        </a:spcBef>
        <a:buNone/>
        <a:defRPr sz="4400" kern="1200">
          <a:solidFill>
            <a:schemeClr val="tx1"/>
          </a:solidFill>
          <a:latin typeface="Nunito Sans Normal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unito Sans Normal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unito Sans Normal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Sans Normal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unsplash.com/@drhodson?utm_content=creditCopyText&amp;utm_medium=referral&amp;utm_source=unsplash" TargetMode="External"/><Relationship Id="rId2" Type="http://schemas.openxmlformats.org/officeDocument/2006/relationships/image" Target="../media/image29.jpg"/><Relationship Id="rId1" Type="http://schemas.openxmlformats.org/officeDocument/2006/relationships/slideLayout" Target="../slideLayouts/slideLayout12.xml"/><Relationship Id="rId4" Type="http://schemas.openxmlformats.org/officeDocument/2006/relationships/hyperlink" Target="https://unsplash.com/photos/a-view-of-a-city-with-tall-buildings-qh4HamFXKpM?utm_content=creditCopyText&amp;utm_medium=referral&amp;utm_source=unsplash"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s://unsplash.com/@heftiba?utm_content=creditCopyText&amp;utm_medium=referral&amp;utm_source=unsplash" TargetMode="External"/><Relationship Id="rId2" Type="http://schemas.openxmlformats.org/officeDocument/2006/relationships/image" Target="../media/image31.jpg"/><Relationship Id="rId1" Type="http://schemas.openxmlformats.org/officeDocument/2006/relationships/slideLayout" Target="../slideLayouts/slideLayout12.xml"/><Relationship Id="rId4" Type="http://schemas.openxmlformats.org/officeDocument/2006/relationships/hyperlink" Target="https://unsplash.com/photos/people-eating-inside-of-cafeteria-during-daytime-6bKpHAun4d8?utm_content=creditCopyText&amp;utm_medium=referral&amp;utm_source=unsplash"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unsplash.com/@korie?utm_content=creditCopyText&amp;utm_medium=referral&amp;utm_source=unsplash" TargetMode="External"/><Relationship Id="rId2" Type="http://schemas.openxmlformats.org/officeDocument/2006/relationships/image" Target="../media/image32.jpg"/><Relationship Id="rId1" Type="http://schemas.openxmlformats.org/officeDocument/2006/relationships/slideLayout" Target="../slideLayouts/slideLayout12.xml"/><Relationship Id="rId4" Type="http://schemas.openxmlformats.org/officeDocument/2006/relationships/hyperlink" Target="https://unsplash.com/photos/man-holding-dslr-camera-YXdrb9qr8cs?utm_content=creditCopyText&amp;utm_medium=referral&amp;utm_source=unsplash"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unsplash.com/@ninastrehl?utm_content=creditCopyText&amp;utm_medium=referral&amp;utm_source=unsplash" TargetMode="External"/><Relationship Id="rId2" Type="http://schemas.openxmlformats.org/officeDocument/2006/relationships/image" Target="../media/image33.jpg"/><Relationship Id="rId1" Type="http://schemas.openxmlformats.org/officeDocument/2006/relationships/slideLayout" Target="../slideLayouts/slideLayout12.xml"/><Relationship Id="rId4" Type="http://schemas.openxmlformats.org/officeDocument/2006/relationships/hyperlink" Target="https://unsplash.com/photos/man-wearing-black-cap-with-love-your-neighbour-print-during-daytime-Ds0ZIA5gzc4?utm_content=creditCopyText&amp;utm_medium=referral&amp;utm_source=unsplash"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unsplash.com/@mikael_k?utm_content=creditCopyText&amp;utm_medium=referral&amp;utm_source=unsplash" TargetMode="External"/><Relationship Id="rId2" Type="http://schemas.openxmlformats.org/officeDocument/2006/relationships/image" Target="../media/image34.jpg"/><Relationship Id="rId1" Type="http://schemas.openxmlformats.org/officeDocument/2006/relationships/slideLayout" Target="../slideLayouts/slideLayout12.xml"/><Relationship Id="rId4" Type="http://schemas.openxmlformats.org/officeDocument/2006/relationships/hyperlink" Target="https://unsplash.com/photos/high-angle-photography-of-group-of-people-sitting-at-chairs-3aVlWP-7bg8?utm_content=creditCopyText&amp;utm_medium=referral&amp;utm_source=unsplash"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unsplash.com/@priscilladupreez?utm_content=creditCopyText&amp;utm_medium=referral&amp;utm_source=unsplash" TargetMode="External"/><Relationship Id="rId2" Type="http://schemas.openxmlformats.org/officeDocument/2006/relationships/image" Target="../media/image35.jpg"/><Relationship Id="rId1" Type="http://schemas.openxmlformats.org/officeDocument/2006/relationships/slideLayout" Target="../slideLayouts/slideLayout12.xml"/><Relationship Id="rId4" Type="http://schemas.openxmlformats.org/officeDocument/2006/relationships/hyperlink" Target="https://unsplash.com/photos/high-angle-photography-of-group-of-people-sitting-at-chairs-3aVlWP-7bg8?utm_content=creditCopyText&amp;utm_medium=referral&amp;utm_source=unsplash"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D01730-3117-3FC6-8B60-D14C59AFEAB1}"/>
              </a:ext>
            </a:extLst>
          </p:cNvPr>
          <p:cNvSpPr>
            <a:spLocks noGrp="1"/>
          </p:cNvSpPr>
          <p:nvPr>
            <p:ph type="body" sz="quarter" idx="10"/>
          </p:nvPr>
        </p:nvSpPr>
        <p:spPr/>
        <p:txBody>
          <a:bodyPr/>
          <a:lstStyle/>
          <a:p>
            <a:r>
              <a:rPr lang="en-CA" dirty="0"/>
              <a:t>The Democratic Engagement Solutions Bank</a:t>
            </a:r>
          </a:p>
        </p:txBody>
      </p:sp>
      <p:sp>
        <p:nvSpPr>
          <p:cNvPr id="3" name="Text Placeholder 2">
            <a:extLst>
              <a:ext uri="{FF2B5EF4-FFF2-40B4-BE49-F238E27FC236}">
                <a16:creationId xmlns:a16="http://schemas.microsoft.com/office/drawing/2014/main" id="{A1F112B0-9260-37BA-23DF-ECB88AE968D0}"/>
              </a:ext>
            </a:extLst>
          </p:cNvPr>
          <p:cNvSpPr>
            <a:spLocks noGrp="1"/>
          </p:cNvSpPr>
          <p:nvPr>
            <p:ph type="body" sz="quarter" idx="11"/>
          </p:nvPr>
        </p:nvSpPr>
        <p:spPr/>
        <p:txBody>
          <a:bodyPr/>
          <a:lstStyle/>
          <a:p>
            <a:r>
              <a:rPr lang="en-CA" dirty="0">
                <a:latin typeface="Nunito Sans Normal Light" pitchFamily="2" charset="0"/>
              </a:rPr>
              <a:t>Shared knowledge, stronger democracy</a:t>
            </a:r>
          </a:p>
        </p:txBody>
      </p:sp>
    </p:spTree>
    <p:extLst>
      <p:ext uri="{BB962C8B-B14F-4D97-AF65-F5344CB8AC3E}">
        <p14:creationId xmlns:p14="http://schemas.microsoft.com/office/powerpoint/2010/main" val="485055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9D2E03-4C44-04BC-B05E-7CB407813E75}"/>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A graph of a graph&#10;&#10;Description automatically generated with medium confidence">
            <a:extLst>
              <a:ext uri="{FF2B5EF4-FFF2-40B4-BE49-F238E27FC236}">
                <a16:creationId xmlns:a16="http://schemas.microsoft.com/office/drawing/2014/main" id="{CF5EB354-145E-A741-C2EB-DC72120DDB6E}"/>
              </a:ext>
            </a:extLst>
          </p:cNvPr>
          <p:cNvPicPr>
            <a:picLocks noChangeAspect="1"/>
          </p:cNvPicPr>
          <p:nvPr/>
        </p:nvPicPr>
        <p:blipFill>
          <a:blip r:embed="rId2"/>
          <a:stretch>
            <a:fillRect/>
          </a:stretch>
        </p:blipFill>
        <p:spPr>
          <a:xfrm>
            <a:off x="1519798" y="855162"/>
            <a:ext cx="9152402" cy="5137315"/>
          </a:xfrm>
          <a:prstGeom prst="rect">
            <a:avLst/>
          </a:prstGeom>
        </p:spPr>
      </p:pic>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10</a:t>
            </a:fld>
            <a:endParaRPr lang="en-US" dirty="0"/>
          </a:p>
        </p:txBody>
      </p:sp>
    </p:spTree>
    <p:extLst>
      <p:ext uri="{BB962C8B-B14F-4D97-AF65-F5344CB8AC3E}">
        <p14:creationId xmlns:p14="http://schemas.microsoft.com/office/powerpoint/2010/main" val="2235334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9D2E03-4C44-04BC-B05E-7CB407813E75}"/>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descr="A graph of different colored lines&#10;&#10;Description automatically generated">
            <a:extLst>
              <a:ext uri="{FF2B5EF4-FFF2-40B4-BE49-F238E27FC236}">
                <a16:creationId xmlns:a16="http://schemas.microsoft.com/office/drawing/2014/main" id="{5FD48D39-C49E-5E34-DF50-480430A5C915}"/>
              </a:ext>
            </a:extLst>
          </p:cNvPr>
          <p:cNvPicPr>
            <a:picLocks noChangeAspect="1"/>
          </p:cNvPicPr>
          <p:nvPr/>
        </p:nvPicPr>
        <p:blipFill>
          <a:blip r:embed="rId2"/>
          <a:stretch>
            <a:fillRect/>
          </a:stretch>
        </p:blipFill>
        <p:spPr>
          <a:xfrm>
            <a:off x="1519798" y="855161"/>
            <a:ext cx="9152402" cy="5137315"/>
          </a:xfrm>
          <a:prstGeom prst="rect">
            <a:avLst/>
          </a:prstGeom>
        </p:spPr>
      </p:pic>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11</a:t>
            </a:fld>
            <a:endParaRPr lang="en-US" dirty="0"/>
          </a:p>
        </p:txBody>
      </p:sp>
    </p:spTree>
    <p:extLst>
      <p:ext uri="{BB962C8B-B14F-4D97-AF65-F5344CB8AC3E}">
        <p14:creationId xmlns:p14="http://schemas.microsoft.com/office/powerpoint/2010/main" val="3396914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9D2E03-4C44-04BC-B05E-7CB407813E75}"/>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A graph of different colored lines&#10;&#10;Description automatically generated">
            <a:extLst>
              <a:ext uri="{FF2B5EF4-FFF2-40B4-BE49-F238E27FC236}">
                <a16:creationId xmlns:a16="http://schemas.microsoft.com/office/drawing/2014/main" id="{6819B8D6-5249-017A-2BE8-F5A1B2F417C2}"/>
              </a:ext>
            </a:extLst>
          </p:cNvPr>
          <p:cNvPicPr>
            <a:picLocks noChangeAspect="1"/>
          </p:cNvPicPr>
          <p:nvPr/>
        </p:nvPicPr>
        <p:blipFill>
          <a:blip r:embed="rId2"/>
          <a:stretch>
            <a:fillRect/>
          </a:stretch>
        </p:blipFill>
        <p:spPr>
          <a:xfrm>
            <a:off x="1519798" y="855160"/>
            <a:ext cx="9152402" cy="5137315"/>
          </a:xfrm>
          <a:prstGeom prst="rect">
            <a:avLst/>
          </a:prstGeom>
        </p:spPr>
      </p:pic>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12</a:t>
            </a:fld>
            <a:endParaRPr lang="en-US" dirty="0"/>
          </a:p>
        </p:txBody>
      </p:sp>
    </p:spTree>
    <p:extLst>
      <p:ext uri="{BB962C8B-B14F-4D97-AF65-F5344CB8AC3E}">
        <p14:creationId xmlns:p14="http://schemas.microsoft.com/office/powerpoint/2010/main" val="1267629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9D2E03-4C44-04BC-B05E-7CB407813E75}"/>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descr="A graph of a graph&#10;&#10;Description automatically generated with medium confidence">
            <a:extLst>
              <a:ext uri="{FF2B5EF4-FFF2-40B4-BE49-F238E27FC236}">
                <a16:creationId xmlns:a16="http://schemas.microsoft.com/office/drawing/2014/main" id="{78E24567-1028-8CAF-AE02-07662EC131A4}"/>
              </a:ext>
            </a:extLst>
          </p:cNvPr>
          <p:cNvPicPr>
            <a:picLocks noChangeAspect="1"/>
          </p:cNvPicPr>
          <p:nvPr/>
        </p:nvPicPr>
        <p:blipFill>
          <a:blip r:embed="rId2"/>
          <a:stretch>
            <a:fillRect/>
          </a:stretch>
        </p:blipFill>
        <p:spPr>
          <a:xfrm>
            <a:off x="1519798" y="855159"/>
            <a:ext cx="9152402" cy="5137315"/>
          </a:xfrm>
          <a:prstGeom prst="rect">
            <a:avLst/>
          </a:prstGeom>
        </p:spPr>
      </p:pic>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13</a:t>
            </a:fld>
            <a:endParaRPr lang="en-US" dirty="0"/>
          </a:p>
        </p:txBody>
      </p:sp>
    </p:spTree>
    <p:extLst>
      <p:ext uri="{BB962C8B-B14F-4D97-AF65-F5344CB8AC3E}">
        <p14:creationId xmlns:p14="http://schemas.microsoft.com/office/powerpoint/2010/main" val="1258324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9D2E03-4C44-04BC-B05E-7CB407813E75}"/>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descr="A graph of different colored lines&#10;&#10;Description automatically generated">
            <a:extLst>
              <a:ext uri="{FF2B5EF4-FFF2-40B4-BE49-F238E27FC236}">
                <a16:creationId xmlns:a16="http://schemas.microsoft.com/office/drawing/2014/main" id="{FF0D85AE-438A-423B-024F-1F417A01F021}"/>
              </a:ext>
            </a:extLst>
          </p:cNvPr>
          <p:cNvPicPr>
            <a:picLocks noChangeAspect="1"/>
          </p:cNvPicPr>
          <p:nvPr/>
        </p:nvPicPr>
        <p:blipFill>
          <a:blip r:embed="rId2"/>
          <a:stretch>
            <a:fillRect/>
          </a:stretch>
        </p:blipFill>
        <p:spPr>
          <a:xfrm>
            <a:off x="1519798" y="855157"/>
            <a:ext cx="9152402" cy="5137315"/>
          </a:xfrm>
          <a:prstGeom prst="rect">
            <a:avLst/>
          </a:prstGeom>
        </p:spPr>
      </p:pic>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14</a:t>
            </a:fld>
            <a:endParaRPr lang="en-US" dirty="0"/>
          </a:p>
        </p:txBody>
      </p:sp>
    </p:spTree>
    <p:extLst>
      <p:ext uri="{BB962C8B-B14F-4D97-AF65-F5344CB8AC3E}">
        <p14:creationId xmlns:p14="http://schemas.microsoft.com/office/powerpoint/2010/main" val="198938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9D2E03-4C44-04BC-B05E-7CB407813E75}"/>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descr="A graph with yellow lines&#10;&#10;Description automatically generated">
            <a:extLst>
              <a:ext uri="{FF2B5EF4-FFF2-40B4-BE49-F238E27FC236}">
                <a16:creationId xmlns:a16="http://schemas.microsoft.com/office/drawing/2014/main" id="{F12A1E46-25AC-41E0-150C-C37DB96F6633}"/>
              </a:ext>
            </a:extLst>
          </p:cNvPr>
          <p:cNvPicPr>
            <a:picLocks noChangeAspect="1"/>
          </p:cNvPicPr>
          <p:nvPr/>
        </p:nvPicPr>
        <p:blipFill>
          <a:blip r:embed="rId2"/>
          <a:stretch>
            <a:fillRect/>
          </a:stretch>
        </p:blipFill>
        <p:spPr>
          <a:xfrm>
            <a:off x="1519798" y="846845"/>
            <a:ext cx="9152402" cy="5145628"/>
          </a:xfrm>
          <a:prstGeom prst="rect">
            <a:avLst/>
          </a:prstGeom>
        </p:spPr>
      </p:pic>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15</a:t>
            </a:fld>
            <a:endParaRPr lang="en-US" dirty="0"/>
          </a:p>
        </p:txBody>
      </p:sp>
    </p:spTree>
    <p:extLst>
      <p:ext uri="{BB962C8B-B14F-4D97-AF65-F5344CB8AC3E}">
        <p14:creationId xmlns:p14="http://schemas.microsoft.com/office/powerpoint/2010/main" val="2320855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9D2E03-4C44-04BC-B05E-7CB407813E75}"/>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A graph of voting results&#10;&#10;Description automatically generated">
            <a:extLst>
              <a:ext uri="{FF2B5EF4-FFF2-40B4-BE49-F238E27FC236}">
                <a16:creationId xmlns:a16="http://schemas.microsoft.com/office/drawing/2014/main" id="{996EFF4D-BF0A-D9F1-EEE7-0EDEE0027462}"/>
              </a:ext>
            </a:extLst>
          </p:cNvPr>
          <p:cNvPicPr>
            <a:picLocks noChangeAspect="1"/>
          </p:cNvPicPr>
          <p:nvPr/>
        </p:nvPicPr>
        <p:blipFill>
          <a:blip r:embed="rId2"/>
          <a:stretch>
            <a:fillRect/>
          </a:stretch>
        </p:blipFill>
        <p:spPr>
          <a:xfrm>
            <a:off x="1308528" y="846845"/>
            <a:ext cx="9574942" cy="5164310"/>
          </a:xfrm>
          <a:prstGeom prst="rect">
            <a:avLst/>
          </a:prstGeom>
        </p:spPr>
      </p:pic>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16</a:t>
            </a:fld>
            <a:endParaRPr lang="en-US" dirty="0"/>
          </a:p>
        </p:txBody>
      </p:sp>
    </p:spTree>
    <p:extLst>
      <p:ext uri="{BB962C8B-B14F-4D97-AF65-F5344CB8AC3E}">
        <p14:creationId xmlns:p14="http://schemas.microsoft.com/office/powerpoint/2010/main" val="1642725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9D2E03-4C44-04BC-B05E-7CB407813E75}"/>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descr="A graph showing a line of a graph&#10;&#10;Description automatically generated with medium confidence">
            <a:extLst>
              <a:ext uri="{FF2B5EF4-FFF2-40B4-BE49-F238E27FC236}">
                <a16:creationId xmlns:a16="http://schemas.microsoft.com/office/drawing/2014/main" id="{3B356A7E-AC73-1E9D-DF94-884403968A4F}"/>
              </a:ext>
            </a:extLst>
          </p:cNvPr>
          <p:cNvPicPr>
            <a:picLocks noChangeAspect="1"/>
          </p:cNvPicPr>
          <p:nvPr/>
        </p:nvPicPr>
        <p:blipFill>
          <a:blip r:embed="rId2"/>
          <a:stretch>
            <a:fillRect/>
          </a:stretch>
        </p:blipFill>
        <p:spPr>
          <a:xfrm>
            <a:off x="1757653" y="715128"/>
            <a:ext cx="8680191" cy="5427743"/>
          </a:xfrm>
          <a:prstGeom prst="rect">
            <a:avLst/>
          </a:prstGeom>
        </p:spPr>
      </p:pic>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17</a:t>
            </a:fld>
            <a:endParaRPr lang="en-US" dirty="0"/>
          </a:p>
        </p:txBody>
      </p:sp>
    </p:spTree>
    <p:extLst>
      <p:ext uri="{BB962C8B-B14F-4D97-AF65-F5344CB8AC3E}">
        <p14:creationId xmlns:p14="http://schemas.microsoft.com/office/powerpoint/2010/main" val="1302531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9D2E03-4C44-04BC-B05E-7CB407813E75}"/>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18</a:t>
            </a:fld>
            <a:endParaRPr lang="en-US" dirty="0"/>
          </a:p>
        </p:txBody>
      </p:sp>
      <p:pic>
        <p:nvPicPr>
          <p:cNvPr id="2" name="Picture 1" descr="A graph with black and red lines&#10;&#10;Description automatically generated">
            <a:extLst>
              <a:ext uri="{FF2B5EF4-FFF2-40B4-BE49-F238E27FC236}">
                <a16:creationId xmlns:a16="http://schemas.microsoft.com/office/drawing/2014/main" id="{E7E7040A-7CE3-D737-D6A0-F4BAF5E0F415}"/>
              </a:ext>
            </a:extLst>
          </p:cNvPr>
          <p:cNvPicPr>
            <a:picLocks noChangeAspect="1"/>
          </p:cNvPicPr>
          <p:nvPr/>
        </p:nvPicPr>
        <p:blipFill>
          <a:blip r:embed="rId2"/>
          <a:stretch>
            <a:fillRect/>
          </a:stretch>
        </p:blipFill>
        <p:spPr>
          <a:xfrm>
            <a:off x="1757653" y="846845"/>
            <a:ext cx="8676692" cy="5145628"/>
          </a:xfrm>
          <a:prstGeom prst="rect">
            <a:avLst/>
          </a:prstGeom>
        </p:spPr>
      </p:pic>
    </p:spTree>
    <p:extLst>
      <p:ext uri="{BB962C8B-B14F-4D97-AF65-F5344CB8AC3E}">
        <p14:creationId xmlns:p14="http://schemas.microsoft.com/office/powerpoint/2010/main" val="156244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291127-C43B-D30F-652C-30C7C2278A88}"/>
              </a:ext>
            </a:extLst>
          </p:cNvPr>
          <p:cNvSpPr>
            <a:spLocks noGrp="1"/>
          </p:cNvSpPr>
          <p:nvPr>
            <p:ph type="body" sz="quarter" idx="10"/>
          </p:nvPr>
        </p:nvSpPr>
        <p:spPr/>
        <p:txBody>
          <a:bodyPr anchor="ctr"/>
          <a:lstStyle/>
          <a:p>
            <a:r>
              <a:rPr lang="en-CA" sz="6000" dirty="0"/>
              <a:t>Seven ways we can improve local democracy</a:t>
            </a:r>
          </a:p>
        </p:txBody>
      </p:sp>
      <p:sp>
        <p:nvSpPr>
          <p:cNvPr id="3" name="Text Placeholder 2">
            <a:extLst>
              <a:ext uri="{FF2B5EF4-FFF2-40B4-BE49-F238E27FC236}">
                <a16:creationId xmlns:a16="http://schemas.microsoft.com/office/drawing/2014/main" id="{AE5BC337-E7F3-9F61-BB1A-A4D9B5510C12}"/>
              </a:ext>
            </a:extLst>
          </p:cNvPr>
          <p:cNvSpPr>
            <a:spLocks noGrp="1"/>
          </p:cNvSpPr>
          <p:nvPr>
            <p:ph type="body" sz="quarter" idx="11"/>
          </p:nvPr>
        </p:nvSpPr>
        <p:spPr/>
        <p:txBody>
          <a:bodyPr/>
          <a:lstStyle/>
          <a:p>
            <a:r>
              <a:rPr lang="en-CA" i="1" dirty="0"/>
              <a:t>Building trust and building connections</a:t>
            </a:r>
          </a:p>
        </p:txBody>
      </p:sp>
    </p:spTree>
    <p:extLst>
      <p:ext uri="{BB962C8B-B14F-4D97-AF65-F5344CB8AC3E}">
        <p14:creationId xmlns:p14="http://schemas.microsoft.com/office/powerpoint/2010/main" val="634984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037B462-5CEA-E557-E7A6-4047E7F9A7CE}"/>
              </a:ext>
            </a:extLst>
          </p:cNvPr>
          <p:cNvSpPr/>
          <p:nvPr/>
        </p:nvSpPr>
        <p:spPr>
          <a:xfrm>
            <a:off x="0" y="0"/>
            <a:ext cx="6507332" cy="6858000"/>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 Placeholder 1">
            <a:extLst>
              <a:ext uri="{FF2B5EF4-FFF2-40B4-BE49-F238E27FC236}">
                <a16:creationId xmlns:a16="http://schemas.microsoft.com/office/drawing/2014/main" id="{88AB4DA5-8823-46D3-0547-7935E133BF2B}"/>
              </a:ext>
            </a:extLst>
          </p:cNvPr>
          <p:cNvSpPr>
            <a:spLocks noGrp="1"/>
          </p:cNvSpPr>
          <p:nvPr>
            <p:ph type="body" sz="quarter" idx="10"/>
          </p:nvPr>
        </p:nvSpPr>
        <p:spPr/>
        <p:txBody>
          <a:bodyPr>
            <a:normAutofit lnSpcReduction="10000"/>
          </a:bodyPr>
          <a:lstStyle/>
          <a:p>
            <a:endParaRPr lang="en-CA" dirty="0">
              <a:solidFill>
                <a:schemeClr val="bg1"/>
              </a:solidFill>
            </a:endParaRPr>
          </a:p>
        </p:txBody>
      </p:sp>
      <p:sp>
        <p:nvSpPr>
          <p:cNvPr id="3" name="Text Placeholder 2">
            <a:extLst>
              <a:ext uri="{FF2B5EF4-FFF2-40B4-BE49-F238E27FC236}">
                <a16:creationId xmlns:a16="http://schemas.microsoft.com/office/drawing/2014/main" id="{E2EA2F49-BFEA-EE91-4674-DBC6EE3802E4}"/>
              </a:ext>
            </a:extLst>
          </p:cNvPr>
          <p:cNvSpPr>
            <a:spLocks noGrp="1"/>
          </p:cNvSpPr>
          <p:nvPr>
            <p:ph type="body" sz="quarter" idx="11"/>
          </p:nvPr>
        </p:nvSpPr>
        <p:spPr>
          <a:xfrm rot="10800000" flipV="1">
            <a:off x="1812352" y="2059272"/>
            <a:ext cx="464761" cy="286718"/>
          </a:xfrm>
        </p:spPr>
        <p:txBody>
          <a:bodyPr>
            <a:normAutofit fontScale="85000" lnSpcReduction="20000"/>
          </a:bodyPr>
          <a:lstStyle/>
          <a:p>
            <a:r>
              <a:rPr lang="en-CA" dirty="0"/>
              <a:t>1</a:t>
            </a:r>
          </a:p>
        </p:txBody>
      </p:sp>
      <p:sp>
        <p:nvSpPr>
          <p:cNvPr id="4" name="Text Placeholder 3">
            <a:extLst>
              <a:ext uri="{FF2B5EF4-FFF2-40B4-BE49-F238E27FC236}">
                <a16:creationId xmlns:a16="http://schemas.microsoft.com/office/drawing/2014/main" id="{DF5A0147-2615-ED06-78C6-52A784525AAC}"/>
              </a:ext>
            </a:extLst>
          </p:cNvPr>
          <p:cNvSpPr>
            <a:spLocks noGrp="1"/>
          </p:cNvSpPr>
          <p:nvPr>
            <p:ph type="body" sz="quarter" idx="12"/>
          </p:nvPr>
        </p:nvSpPr>
        <p:spPr>
          <a:xfrm rot="10800000" flipV="1">
            <a:off x="1812350" y="2739457"/>
            <a:ext cx="464761" cy="286718"/>
          </a:xfrm>
        </p:spPr>
        <p:txBody>
          <a:bodyPr>
            <a:normAutofit fontScale="85000" lnSpcReduction="20000"/>
          </a:bodyPr>
          <a:lstStyle/>
          <a:p>
            <a:r>
              <a:rPr lang="en-CA" dirty="0"/>
              <a:t>2</a:t>
            </a:r>
          </a:p>
        </p:txBody>
      </p:sp>
      <p:sp>
        <p:nvSpPr>
          <p:cNvPr id="5" name="Text Placeholder 4">
            <a:extLst>
              <a:ext uri="{FF2B5EF4-FFF2-40B4-BE49-F238E27FC236}">
                <a16:creationId xmlns:a16="http://schemas.microsoft.com/office/drawing/2014/main" id="{6674C951-B811-0063-3D81-0F78E7237A4C}"/>
              </a:ext>
            </a:extLst>
          </p:cNvPr>
          <p:cNvSpPr>
            <a:spLocks noGrp="1"/>
          </p:cNvSpPr>
          <p:nvPr>
            <p:ph type="body" sz="quarter" idx="13"/>
          </p:nvPr>
        </p:nvSpPr>
        <p:spPr>
          <a:xfrm rot="10800000" flipV="1">
            <a:off x="1812351" y="3428129"/>
            <a:ext cx="464761" cy="286718"/>
          </a:xfrm>
        </p:spPr>
        <p:txBody>
          <a:bodyPr>
            <a:normAutofit fontScale="85000" lnSpcReduction="20000"/>
          </a:bodyPr>
          <a:lstStyle/>
          <a:p>
            <a:r>
              <a:rPr lang="en-CA" dirty="0"/>
              <a:t>3</a:t>
            </a:r>
          </a:p>
        </p:txBody>
      </p:sp>
      <p:sp>
        <p:nvSpPr>
          <p:cNvPr id="6" name="Text Placeholder 5">
            <a:extLst>
              <a:ext uri="{FF2B5EF4-FFF2-40B4-BE49-F238E27FC236}">
                <a16:creationId xmlns:a16="http://schemas.microsoft.com/office/drawing/2014/main" id="{0D30D837-6A3F-38F9-C2C4-840CF6D3CA24}"/>
              </a:ext>
            </a:extLst>
          </p:cNvPr>
          <p:cNvSpPr>
            <a:spLocks noGrp="1"/>
          </p:cNvSpPr>
          <p:nvPr>
            <p:ph type="body" sz="quarter" idx="14"/>
          </p:nvPr>
        </p:nvSpPr>
        <p:spPr>
          <a:xfrm rot="10800000" flipV="1">
            <a:off x="1812352" y="4111655"/>
            <a:ext cx="464761" cy="286718"/>
          </a:xfrm>
        </p:spPr>
        <p:txBody>
          <a:bodyPr>
            <a:normAutofit fontScale="85000" lnSpcReduction="20000"/>
          </a:bodyPr>
          <a:lstStyle/>
          <a:p>
            <a:r>
              <a:rPr lang="en-CA" dirty="0"/>
              <a:t>4</a:t>
            </a:r>
          </a:p>
        </p:txBody>
      </p:sp>
      <p:sp>
        <p:nvSpPr>
          <p:cNvPr id="7" name="Text Placeholder 6">
            <a:extLst>
              <a:ext uri="{FF2B5EF4-FFF2-40B4-BE49-F238E27FC236}">
                <a16:creationId xmlns:a16="http://schemas.microsoft.com/office/drawing/2014/main" id="{2ADB50B9-74E6-3789-E975-A4E0067EAB46}"/>
              </a:ext>
            </a:extLst>
          </p:cNvPr>
          <p:cNvSpPr>
            <a:spLocks noGrp="1"/>
          </p:cNvSpPr>
          <p:nvPr>
            <p:ph type="body" sz="quarter" idx="19"/>
          </p:nvPr>
        </p:nvSpPr>
        <p:spPr>
          <a:xfrm>
            <a:off x="2354699" y="2059272"/>
            <a:ext cx="3255779" cy="286718"/>
          </a:xfrm>
        </p:spPr>
        <p:txBody>
          <a:bodyPr/>
          <a:lstStyle/>
          <a:p>
            <a:r>
              <a:rPr lang="en-CA" dirty="0">
                <a:solidFill>
                  <a:schemeClr val="bg1"/>
                </a:solidFill>
              </a:rPr>
              <a:t>Municipal democracy today</a:t>
            </a:r>
          </a:p>
        </p:txBody>
      </p:sp>
      <p:sp>
        <p:nvSpPr>
          <p:cNvPr id="8" name="Text Placeholder 7">
            <a:extLst>
              <a:ext uri="{FF2B5EF4-FFF2-40B4-BE49-F238E27FC236}">
                <a16:creationId xmlns:a16="http://schemas.microsoft.com/office/drawing/2014/main" id="{666043C3-94B9-0EDA-3D34-5DA5D46626F7}"/>
              </a:ext>
            </a:extLst>
          </p:cNvPr>
          <p:cNvSpPr>
            <a:spLocks noGrp="1"/>
          </p:cNvSpPr>
          <p:nvPr>
            <p:ph type="body" sz="quarter" idx="20"/>
          </p:nvPr>
        </p:nvSpPr>
        <p:spPr>
          <a:xfrm>
            <a:off x="2354697" y="2739456"/>
            <a:ext cx="3255779" cy="286718"/>
          </a:xfrm>
        </p:spPr>
        <p:txBody>
          <a:bodyPr/>
          <a:lstStyle/>
          <a:p>
            <a:r>
              <a:rPr lang="en-CA" dirty="0">
                <a:solidFill>
                  <a:schemeClr val="bg1"/>
                </a:solidFill>
              </a:rPr>
              <a:t>Seven ways we can improve</a:t>
            </a:r>
          </a:p>
        </p:txBody>
      </p:sp>
      <p:sp>
        <p:nvSpPr>
          <p:cNvPr id="9" name="Text Placeholder 8">
            <a:extLst>
              <a:ext uri="{FF2B5EF4-FFF2-40B4-BE49-F238E27FC236}">
                <a16:creationId xmlns:a16="http://schemas.microsoft.com/office/drawing/2014/main" id="{D43C51AD-431F-C0A6-3F08-F144E7598969}"/>
              </a:ext>
            </a:extLst>
          </p:cNvPr>
          <p:cNvSpPr>
            <a:spLocks noGrp="1"/>
          </p:cNvSpPr>
          <p:nvPr>
            <p:ph type="body" sz="quarter" idx="21"/>
          </p:nvPr>
        </p:nvSpPr>
        <p:spPr>
          <a:xfrm>
            <a:off x="2354697" y="3428129"/>
            <a:ext cx="3255779" cy="286718"/>
          </a:xfrm>
        </p:spPr>
        <p:txBody>
          <a:bodyPr/>
          <a:lstStyle/>
          <a:p>
            <a:r>
              <a:rPr lang="en-CA" dirty="0">
                <a:solidFill>
                  <a:schemeClr val="bg1"/>
                </a:solidFill>
              </a:rPr>
              <a:t>Shared knowledge</a:t>
            </a:r>
          </a:p>
        </p:txBody>
      </p:sp>
      <p:sp>
        <p:nvSpPr>
          <p:cNvPr id="10" name="Text Placeholder 9">
            <a:extLst>
              <a:ext uri="{FF2B5EF4-FFF2-40B4-BE49-F238E27FC236}">
                <a16:creationId xmlns:a16="http://schemas.microsoft.com/office/drawing/2014/main" id="{C3780F25-D6FD-237A-3361-A2936896BCC4}"/>
              </a:ext>
            </a:extLst>
          </p:cNvPr>
          <p:cNvSpPr>
            <a:spLocks noGrp="1"/>
          </p:cNvSpPr>
          <p:nvPr>
            <p:ph type="body" sz="quarter" idx="22"/>
          </p:nvPr>
        </p:nvSpPr>
        <p:spPr>
          <a:xfrm>
            <a:off x="2354698" y="4111655"/>
            <a:ext cx="3255779" cy="286718"/>
          </a:xfrm>
        </p:spPr>
        <p:txBody>
          <a:bodyPr/>
          <a:lstStyle/>
          <a:p>
            <a:r>
              <a:rPr lang="en-CA" dirty="0">
                <a:solidFill>
                  <a:schemeClr val="bg1"/>
                </a:solidFill>
              </a:rPr>
              <a:t>How it works</a:t>
            </a:r>
          </a:p>
        </p:txBody>
      </p:sp>
      <p:sp>
        <p:nvSpPr>
          <p:cNvPr id="11" name="Text Placeholder 10">
            <a:extLst>
              <a:ext uri="{FF2B5EF4-FFF2-40B4-BE49-F238E27FC236}">
                <a16:creationId xmlns:a16="http://schemas.microsoft.com/office/drawing/2014/main" id="{D1C8BA33-9B63-B2AB-5198-2665B5C7DC0D}"/>
              </a:ext>
            </a:extLst>
          </p:cNvPr>
          <p:cNvSpPr>
            <a:spLocks noGrp="1"/>
          </p:cNvSpPr>
          <p:nvPr>
            <p:ph type="body" sz="quarter" idx="27"/>
          </p:nvPr>
        </p:nvSpPr>
        <p:spPr>
          <a:xfrm rot="10800000" flipV="1">
            <a:off x="1812351" y="4798728"/>
            <a:ext cx="464761" cy="286718"/>
          </a:xfrm>
        </p:spPr>
        <p:txBody>
          <a:bodyPr>
            <a:normAutofit fontScale="85000" lnSpcReduction="20000"/>
          </a:bodyPr>
          <a:lstStyle/>
          <a:p>
            <a:r>
              <a:rPr lang="en-CA" dirty="0"/>
              <a:t>5</a:t>
            </a:r>
          </a:p>
        </p:txBody>
      </p:sp>
      <p:sp>
        <p:nvSpPr>
          <p:cNvPr id="13" name="Text Placeholder 12">
            <a:extLst>
              <a:ext uri="{FF2B5EF4-FFF2-40B4-BE49-F238E27FC236}">
                <a16:creationId xmlns:a16="http://schemas.microsoft.com/office/drawing/2014/main" id="{FA3A8046-FC4B-ACDD-AAEF-FF39133447D8}"/>
              </a:ext>
            </a:extLst>
          </p:cNvPr>
          <p:cNvSpPr>
            <a:spLocks noGrp="1"/>
          </p:cNvSpPr>
          <p:nvPr>
            <p:ph type="body" sz="quarter" idx="29"/>
          </p:nvPr>
        </p:nvSpPr>
        <p:spPr>
          <a:xfrm>
            <a:off x="2354697" y="4798728"/>
            <a:ext cx="3255779" cy="286718"/>
          </a:xfrm>
        </p:spPr>
        <p:txBody>
          <a:bodyPr/>
          <a:lstStyle/>
          <a:p>
            <a:r>
              <a:rPr lang="en-CA" dirty="0">
                <a:solidFill>
                  <a:schemeClr val="bg1"/>
                </a:solidFill>
              </a:rPr>
              <a:t>Moving forward</a:t>
            </a:r>
          </a:p>
        </p:txBody>
      </p:sp>
    </p:spTree>
    <p:extLst>
      <p:ext uri="{BB962C8B-B14F-4D97-AF65-F5344CB8AC3E}">
        <p14:creationId xmlns:p14="http://schemas.microsoft.com/office/powerpoint/2010/main" val="1795913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20</a:t>
            </a:fld>
            <a:endParaRPr lang="en-US" dirty="0"/>
          </a:p>
        </p:txBody>
      </p:sp>
      <p:sp>
        <p:nvSpPr>
          <p:cNvPr id="9" name="Rectangle 8">
            <a:extLst>
              <a:ext uri="{FF2B5EF4-FFF2-40B4-BE49-F238E27FC236}">
                <a16:creationId xmlns:a16="http://schemas.microsoft.com/office/drawing/2014/main" id="{B65F838C-F575-6C55-1F8C-8C7778B50735}"/>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 Placeholder 1">
            <a:extLst>
              <a:ext uri="{FF2B5EF4-FFF2-40B4-BE49-F238E27FC236}">
                <a16:creationId xmlns:a16="http://schemas.microsoft.com/office/drawing/2014/main" id="{64072E45-1A5A-B896-6901-EBB97F89B7EC}"/>
              </a:ext>
            </a:extLst>
          </p:cNvPr>
          <p:cNvSpPr>
            <a:spLocks noGrp="1"/>
          </p:cNvSpPr>
          <p:nvPr>
            <p:ph type="body" sz="quarter" idx="13"/>
          </p:nvPr>
        </p:nvSpPr>
        <p:spPr>
          <a:xfrm>
            <a:off x="4914328" y="1867924"/>
            <a:ext cx="4362838" cy="255718"/>
          </a:xfrm>
        </p:spPr>
        <p:txBody>
          <a:bodyPr/>
          <a:lstStyle/>
          <a:p>
            <a:r>
              <a:rPr lang="en-US" sz="2400" b="1" i="0" u="none" strike="noStrike" dirty="0">
                <a:effectLst/>
                <a:latin typeface="Nunito Sans Normal Black" pitchFamily="2" charset="0"/>
              </a:rPr>
              <a:t>Supporting candidates and newly elected officials</a:t>
            </a:r>
            <a:endParaRPr lang="en-US" sz="2000" dirty="0">
              <a:latin typeface="Nunito Sans Normal Black" pitchFamily="2" charset="0"/>
            </a:endParaRPr>
          </a:p>
        </p:txBody>
      </p:sp>
      <p:sp>
        <p:nvSpPr>
          <p:cNvPr id="3" name="Text Placeholder 2">
            <a:extLst>
              <a:ext uri="{FF2B5EF4-FFF2-40B4-BE49-F238E27FC236}">
                <a16:creationId xmlns:a16="http://schemas.microsoft.com/office/drawing/2014/main" id="{231C9D99-F931-0A79-B71D-2A754962AC81}"/>
              </a:ext>
            </a:extLst>
          </p:cNvPr>
          <p:cNvSpPr>
            <a:spLocks noGrp="1"/>
          </p:cNvSpPr>
          <p:nvPr>
            <p:ph type="body" sz="quarter" idx="14"/>
          </p:nvPr>
        </p:nvSpPr>
        <p:spPr>
          <a:xfrm>
            <a:off x="4914327" y="2881855"/>
            <a:ext cx="4762334" cy="2160662"/>
          </a:xfrm>
        </p:spPr>
        <p:txBody>
          <a:bodyPr/>
          <a:lstStyle/>
          <a:p>
            <a:pPr algn="just"/>
            <a:r>
              <a:rPr lang="en-US" sz="1600" b="0" i="0" u="none" strike="noStrike" dirty="0">
                <a:effectLst/>
                <a:latin typeface="Nunito Sans Normal" pitchFamily="2" charset="0"/>
              </a:rPr>
              <a:t>Running for local office and navigating the first years on council can be challenging. By identifying solutions that draw on the lived experiences of other candidates and elected officials or connecting people with support networks, people with civic ambition can be paired with the support they need to run effective campaigns and hit the ground running after the election.</a:t>
            </a:r>
          </a:p>
          <a:p>
            <a:pPr algn="just"/>
            <a:endParaRPr lang="en-US" sz="1600" dirty="0">
              <a:latin typeface="Nunito Sans Normal" pitchFamily="2" charset="0"/>
            </a:endParaRPr>
          </a:p>
        </p:txBody>
      </p:sp>
      <p:pic>
        <p:nvPicPr>
          <p:cNvPr id="11" name="Picture 10" descr="A city skyline with tall buildings&#10;&#10;Description automatically generated">
            <a:extLst>
              <a:ext uri="{FF2B5EF4-FFF2-40B4-BE49-F238E27FC236}">
                <a16:creationId xmlns:a16="http://schemas.microsoft.com/office/drawing/2014/main" id="{66765B4C-DCAC-074F-9022-99AD85BC0E85}"/>
              </a:ext>
            </a:extLst>
          </p:cNvPr>
          <p:cNvPicPr>
            <a:picLocks noChangeAspect="1"/>
          </p:cNvPicPr>
          <p:nvPr/>
        </p:nvPicPr>
        <p:blipFill rotWithShape="1">
          <a:blip r:embed="rId2"/>
          <a:srcRect l="33334" r="1"/>
          <a:stretch/>
        </p:blipFill>
        <p:spPr>
          <a:xfrm>
            <a:off x="623603" y="1628938"/>
            <a:ext cx="3600000" cy="3600123"/>
          </a:xfrm>
          <a:prstGeom prst="rect">
            <a:avLst/>
          </a:prstGeom>
        </p:spPr>
      </p:pic>
      <p:sp>
        <p:nvSpPr>
          <p:cNvPr id="12" name="Text Placeholder 1">
            <a:extLst>
              <a:ext uri="{FF2B5EF4-FFF2-40B4-BE49-F238E27FC236}">
                <a16:creationId xmlns:a16="http://schemas.microsoft.com/office/drawing/2014/main" id="{46460636-27E9-6958-2908-67B16B8A613F}"/>
              </a:ext>
            </a:extLst>
          </p:cNvPr>
          <p:cNvSpPr txBox="1">
            <a:spLocks/>
          </p:cNvSpPr>
          <p:nvPr/>
        </p:nvSpPr>
        <p:spPr>
          <a:xfrm>
            <a:off x="551489" y="5224590"/>
            <a:ext cx="3672114" cy="2557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Nunito Sans Normal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unito Sans Normal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Sans Normal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b="0" i="1" dirty="0">
                <a:solidFill>
                  <a:srgbClr val="779592"/>
                </a:solidFill>
                <a:effectLst/>
                <a:latin typeface="Nunito Sans Normal Light" pitchFamily="2" charset="0"/>
              </a:rPr>
              <a:t>Photo by </a:t>
            </a:r>
            <a:r>
              <a:rPr lang="en-US" sz="900" b="0" i="1" dirty="0">
                <a:solidFill>
                  <a:srgbClr val="779592"/>
                </a:solidFill>
                <a:effectLst/>
                <a:latin typeface="Nunito Sans Normal Light" pitchFamily="2" charset="0"/>
                <a:hlinkClick r:id="rId3">
                  <a:extLst>
                    <a:ext uri="{A12FA001-AC4F-418D-AE19-62706E023703}">
                      <ahyp:hlinkClr xmlns:ahyp="http://schemas.microsoft.com/office/drawing/2018/hyperlinkcolor" val="tx"/>
                    </a:ext>
                  </a:extLst>
                </a:hlinkClick>
              </a:rPr>
              <a:t>Daniel Hodson</a:t>
            </a:r>
            <a:r>
              <a:rPr lang="en-US" sz="900" b="0" i="1" dirty="0">
                <a:solidFill>
                  <a:srgbClr val="779592"/>
                </a:solidFill>
                <a:effectLst/>
                <a:latin typeface="Nunito Sans Normal Light" pitchFamily="2" charset="0"/>
              </a:rPr>
              <a:t> on </a:t>
            </a:r>
            <a:r>
              <a:rPr lang="en-US" sz="900" b="0" i="1" dirty="0" err="1">
                <a:solidFill>
                  <a:srgbClr val="779592"/>
                </a:solidFill>
                <a:effectLst/>
                <a:latin typeface="Nunito Sans Normal Light" pitchFamily="2" charset="0"/>
                <a:hlinkClick r:id="rId4">
                  <a:extLst>
                    <a:ext uri="{A12FA001-AC4F-418D-AE19-62706E023703}">
                      <ahyp:hlinkClr xmlns:ahyp="http://schemas.microsoft.com/office/drawing/2018/hyperlinkcolor" val="tx"/>
                    </a:ext>
                  </a:extLst>
                </a:hlinkClick>
              </a:rPr>
              <a:t>Unsplash</a:t>
            </a:r>
            <a:endParaRPr lang="en-US" sz="800" i="1" dirty="0">
              <a:solidFill>
                <a:srgbClr val="779592"/>
              </a:solidFill>
              <a:latin typeface="Nunito Sans Normal Light" pitchFamily="2" charset="0"/>
            </a:endParaRPr>
          </a:p>
        </p:txBody>
      </p:sp>
    </p:spTree>
    <p:extLst>
      <p:ext uri="{BB962C8B-B14F-4D97-AF65-F5344CB8AC3E}">
        <p14:creationId xmlns:p14="http://schemas.microsoft.com/office/powerpoint/2010/main" val="1611267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5F838C-F575-6C55-1F8C-8C7778B50735}"/>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50" name="Picture 2" descr="Don't just hope for climate action — head to your municipal election voting  booth">
            <a:extLst>
              <a:ext uri="{FF2B5EF4-FFF2-40B4-BE49-F238E27FC236}">
                <a16:creationId xmlns:a16="http://schemas.microsoft.com/office/drawing/2014/main" id="{DA96CA51-D44C-D329-9D69-9B8EF78D53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1166"/>
          <a:stretch/>
        </p:blipFill>
        <p:spPr bwMode="auto">
          <a:xfrm>
            <a:off x="623602" y="1628939"/>
            <a:ext cx="3600000" cy="360000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21</a:t>
            </a:fld>
            <a:endParaRPr lang="en-US" dirty="0"/>
          </a:p>
        </p:txBody>
      </p:sp>
      <p:sp>
        <p:nvSpPr>
          <p:cNvPr id="2" name="Text Placeholder 1">
            <a:extLst>
              <a:ext uri="{FF2B5EF4-FFF2-40B4-BE49-F238E27FC236}">
                <a16:creationId xmlns:a16="http://schemas.microsoft.com/office/drawing/2014/main" id="{64072E45-1A5A-B896-6901-EBB97F89B7EC}"/>
              </a:ext>
            </a:extLst>
          </p:cNvPr>
          <p:cNvSpPr>
            <a:spLocks noGrp="1"/>
          </p:cNvSpPr>
          <p:nvPr>
            <p:ph type="body" sz="quarter" idx="13"/>
          </p:nvPr>
        </p:nvSpPr>
        <p:spPr>
          <a:xfrm>
            <a:off x="4914328" y="1867924"/>
            <a:ext cx="4362838" cy="255718"/>
          </a:xfrm>
        </p:spPr>
        <p:txBody>
          <a:bodyPr/>
          <a:lstStyle/>
          <a:p>
            <a:r>
              <a:rPr lang="en-US" sz="2400" b="1" i="0" u="none" strike="noStrike" dirty="0">
                <a:effectLst/>
                <a:latin typeface="Nunito Sans Normal Black" pitchFamily="2" charset="0"/>
              </a:rPr>
              <a:t>Improving electoral participation</a:t>
            </a:r>
            <a:endParaRPr lang="en-US" sz="2000" dirty="0">
              <a:latin typeface="Nunito Sans Normal Black" pitchFamily="2" charset="0"/>
            </a:endParaRPr>
          </a:p>
        </p:txBody>
      </p:sp>
      <p:sp>
        <p:nvSpPr>
          <p:cNvPr id="3" name="Text Placeholder 2">
            <a:extLst>
              <a:ext uri="{FF2B5EF4-FFF2-40B4-BE49-F238E27FC236}">
                <a16:creationId xmlns:a16="http://schemas.microsoft.com/office/drawing/2014/main" id="{231C9D99-F931-0A79-B71D-2A754962AC81}"/>
              </a:ext>
            </a:extLst>
          </p:cNvPr>
          <p:cNvSpPr>
            <a:spLocks noGrp="1"/>
          </p:cNvSpPr>
          <p:nvPr>
            <p:ph type="body" sz="quarter" idx="14"/>
          </p:nvPr>
        </p:nvSpPr>
        <p:spPr>
          <a:xfrm>
            <a:off x="4914327" y="2881855"/>
            <a:ext cx="4762334" cy="2160662"/>
          </a:xfrm>
        </p:spPr>
        <p:txBody>
          <a:bodyPr/>
          <a:lstStyle/>
          <a:p>
            <a:pPr algn="just"/>
            <a:r>
              <a:rPr lang="en-US" sz="1600" b="0" i="0" u="none" strike="noStrike" dirty="0">
                <a:effectLst/>
                <a:latin typeface="Nunito Sans Normal" pitchFamily="2" charset="0"/>
              </a:rPr>
              <a:t>A strong democracy is one where people feel like participating in the electoral process is easy and accessible. These solutions focus on increasing voter turnout, improving electoral participation, and making elections accessible to everyone.</a:t>
            </a:r>
            <a:endParaRPr lang="en-US" sz="1600" dirty="0">
              <a:latin typeface="Nunito Sans Normal" pitchFamily="2" charset="0"/>
            </a:endParaRPr>
          </a:p>
        </p:txBody>
      </p:sp>
      <p:sp>
        <p:nvSpPr>
          <p:cNvPr id="12" name="Text Placeholder 1">
            <a:extLst>
              <a:ext uri="{FF2B5EF4-FFF2-40B4-BE49-F238E27FC236}">
                <a16:creationId xmlns:a16="http://schemas.microsoft.com/office/drawing/2014/main" id="{46460636-27E9-6958-2908-67B16B8A613F}"/>
              </a:ext>
            </a:extLst>
          </p:cNvPr>
          <p:cNvSpPr txBox="1">
            <a:spLocks/>
          </p:cNvSpPr>
          <p:nvPr/>
        </p:nvSpPr>
        <p:spPr>
          <a:xfrm>
            <a:off x="551489" y="5224590"/>
            <a:ext cx="3672114" cy="2557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Nunito Sans Normal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unito Sans Normal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Sans Normal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b="0" i="1" dirty="0">
                <a:solidFill>
                  <a:srgbClr val="779592"/>
                </a:solidFill>
                <a:effectLst/>
                <a:latin typeface="Nunito Sans Normal Light" pitchFamily="2" charset="0"/>
              </a:rPr>
              <a:t>Photo by Rich </a:t>
            </a:r>
            <a:r>
              <a:rPr lang="en-US" sz="900" b="0" i="1" dirty="0" err="1">
                <a:solidFill>
                  <a:srgbClr val="779592"/>
                </a:solidFill>
                <a:effectLst/>
                <a:latin typeface="Nunito Sans Normal Light" pitchFamily="2" charset="0"/>
              </a:rPr>
              <a:t>Madonik</a:t>
            </a:r>
            <a:r>
              <a:rPr lang="en-US" sz="900" b="0" i="1" dirty="0">
                <a:solidFill>
                  <a:srgbClr val="779592"/>
                </a:solidFill>
                <a:effectLst/>
                <a:latin typeface="Nunito Sans Normal Light" pitchFamily="2" charset="0"/>
              </a:rPr>
              <a:t> from the Toronto Star</a:t>
            </a:r>
            <a:endParaRPr lang="en-US" sz="800" i="1" dirty="0">
              <a:solidFill>
                <a:srgbClr val="779592"/>
              </a:solidFill>
              <a:latin typeface="Nunito Sans Normal Light" pitchFamily="2" charset="0"/>
            </a:endParaRPr>
          </a:p>
        </p:txBody>
      </p:sp>
    </p:spTree>
    <p:extLst>
      <p:ext uri="{BB962C8B-B14F-4D97-AF65-F5344CB8AC3E}">
        <p14:creationId xmlns:p14="http://schemas.microsoft.com/office/powerpoint/2010/main" val="170050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5F838C-F575-6C55-1F8C-8C7778B50735}"/>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descr="A group of people sitting in a restaurant&#10;&#10;Description automatically generated">
            <a:extLst>
              <a:ext uri="{FF2B5EF4-FFF2-40B4-BE49-F238E27FC236}">
                <a16:creationId xmlns:a16="http://schemas.microsoft.com/office/drawing/2014/main" id="{CAD3A5AC-00D6-690F-112D-B25AD3088E61}"/>
              </a:ext>
            </a:extLst>
          </p:cNvPr>
          <p:cNvPicPr>
            <a:picLocks noChangeAspect="1"/>
          </p:cNvPicPr>
          <p:nvPr/>
        </p:nvPicPr>
        <p:blipFill rotWithShape="1">
          <a:blip r:embed="rId2"/>
          <a:srcRect l="11044" t="121" r="25202" b="-121"/>
          <a:stretch/>
        </p:blipFill>
        <p:spPr>
          <a:xfrm>
            <a:off x="623602" y="1628938"/>
            <a:ext cx="3600000" cy="3600000"/>
          </a:xfrm>
          <a:prstGeom prst="rect">
            <a:avLst/>
          </a:prstGeom>
        </p:spPr>
      </p:pic>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22</a:t>
            </a:fld>
            <a:endParaRPr lang="en-US" dirty="0"/>
          </a:p>
        </p:txBody>
      </p:sp>
      <p:sp>
        <p:nvSpPr>
          <p:cNvPr id="2" name="Text Placeholder 1">
            <a:extLst>
              <a:ext uri="{FF2B5EF4-FFF2-40B4-BE49-F238E27FC236}">
                <a16:creationId xmlns:a16="http://schemas.microsoft.com/office/drawing/2014/main" id="{64072E45-1A5A-B896-6901-EBB97F89B7EC}"/>
              </a:ext>
            </a:extLst>
          </p:cNvPr>
          <p:cNvSpPr>
            <a:spLocks noGrp="1"/>
          </p:cNvSpPr>
          <p:nvPr>
            <p:ph type="body" sz="quarter" idx="13"/>
          </p:nvPr>
        </p:nvSpPr>
        <p:spPr>
          <a:xfrm>
            <a:off x="4914328" y="1867924"/>
            <a:ext cx="4362838" cy="255718"/>
          </a:xfrm>
        </p:spPr>
        <p:txBody>
          <a:bodyPr/>
          <a:lstStyle/>
          <a:p>
            <a:r>
              <a:rPr lang="en-US" sz="2400" b="1" i="0" u="none" strike="noStrike" dirty="0">
                <a:effectLst/>
                <a:latin typeface="Nunito Sans Normal Black" pitchFamily="2" charset="0"/>
              </a:rPr>
              <a:t>Encouraging Democratic Participation</a:t>
            </a:r>
            <a:endParaRPr lang="en-US" sz="2000" dirty="0">
              <a:latin typeface="Nunito Sans Normal Black" pitchFamily="2" charset="0"/>
            </a:endParaRPr>
          </a:p>
        </p:txBody>
      </p:sp>
      <p:sp>
        <p:nvSpPr>
          <p:cNvPr id="3" name="Text Placeholder 2">
            <a:extLst>
              <a:ext uri="{FF2B5EF4-FFF2-40B4-BE49-F238E27FC236}">
                <a16:creationId xmlns:a16="http://schemas.microsoft.com/office/drawing/2014/main" id="{231C9D99-F931-0A79-B71D-2A754962AC81}"/>
              </a:ext>
            </a:extLst>
          </p:cNvPr>
          <p:cNvSpPr>
            <a:spLocks noGrp="1"/>
          </p:cNvSpPr>
          <p:nvPr>
            <p:ph type="body" sz="quarter" idx="14"/>
          </p:nvPr>
        </p:nvSpPr>
        <p:spPr>
          <a:xfrm>
            <a:off x="4914327" y="2881855"/>
            <a:ext cx="4762334" cy="2160662"/>
          </a:xfrm>
        </p:spPr>
        <p:txBody>
          <a:bodyPr/>
          <a:lstStyle/>
          <a:p>
            <a:pPr algn="just"/>
            <a:r>
              <a:rPr lang="en-US" sz="1600" b="0" i="0" u="none" strike="noStrike" dirty="0">
                <a:effectLst/>
                <a:latin typeface="Nunito Sans Normal" pitchFamily="2" charset="0"/>
              </a:rPr>
              <a:t>Everyone in a municipality needs a strong toolkit in order to tackle big issues. Ensuring everyone has access to the tools and information they need to advocate for their communities and future can help build vibrant and inclusive communities. These solutions will help residents, legislators, and organizations improve everyday democratic participation and help address the big issues in their communities.</a:t>
            </a:r>
            <a:endParaRPr lang="en-US" sz="1600" dirty="0">
              <a:latin typeface="Nunito Sans Normal" pitchFamily="2" charset="0"/>
            </a:endParaRPr>
          </a:p>
        </p:txBody>
      </p:sp>
      <p:sp>
        <p:nvSpPr>
          <p:cNvPr id="12" name="Text Placeholder 1">
            <a:extLst>
              <a:ext uri="{FF2B5EF4-FFF2-40B4-BE49-F238E27FC236}">
                <a16:creationId xmlns:a16="http://schemas.microsoft.com/office/drawing/2014/main" id="{46460636-27E9-6958-2908-67B16B8A613F}"/>
              </a:ext>
            </a:extLst>
          </p:cNvPr>
          <p:cNvSpPr txBox="1">
            <a:spLocks/>
          </p:cNvSpPr>
          <p:nvPr/>
        </p:nvSpPr>
        <p:spPr>
          <a:xfrm>
            <a:off x="551489" y="5224590"/>
            <a:ext cx="3672114" cy="2557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Nunito Sans Normal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unito Sans Normal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Sans Normal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b="0" i="1" dirty="0">
                <a:solidFill>
                  <a:srgbClr val="779592"/>
                </a:solidFill>
                <a:effectLst/>
                <a:latin typeface="Nunito Sans Normal Light" pitchFamily="2" charset="0"/>
              </a:rPr>
              <a:t>Photo by </a:t>
            </a:r>
            <a:r>
              <a:rPr lang="en-US" sz="900" b="0" i="1" dirty="0">
                <a:solidFill>
                  <a:srgbClr val="779592"/>
                </a:solidFill>
                <a:effectLst/>
                <a:latin typeface="Nunito Sans Normal Light" pitchFamily="2" charset="0"/>
                <a:hlinkClick r:id="rId3">
                  <a:extLst>
                    <a:ext uri="{A12FA001-AC4F-418D-AE19-62706E023703}">
                      <ahyp:hlinkClr xmlns:ahyp="http://schemas.microsoft.com/office/drawing/2018/hyperlinkcolor" val="tx"/>
                    </a:ext>
                  </a:extLst>
                </a:hlinkClick>
              </a:rPr>
              <a:t>Toa </a:t>
            </a:r>
            <a:r>
              <a:rPr lang="en-US" sz="900" b="0" i="1" dirty="0" err="1">
                <a:solidFill>
                  <a:srgbClr val="779592"/>
                </a:solidFill>
                <a:effectLst/>
                <a:latin typeface="Nunito Sans Normal Light" pitchFamily="2" charset="0"/>
                <a:hlinkClick r:id="rId3">
                  <a:extLst>
                    <a:ext uri="{A12FA001-AC4F-418D-AE19-62706E023703}">
                      <ahyp:hlinkClr xmlns:ahyp="http://schemas.microsoft.com/office/drawing/2018/hyperlinkcolor" val="tx"/>
                    </a:ext>
                  </a:extLst>
                </a:hlinkClick>
              </a:rPr>
              <a:t>Heftiba</a:t>
            </a:r>
            <a:r>
              <a:rPr lang="en-US" sz="900" b="0" i="1" dirty="0">
                <a:solidFill>
                  <a:srgbClr val="779592"/>
                </a:solidFill>
                <a:effectLst/>
                <a:latin typeface="Nunito Sans Normal Light" pitchFamily="2" charset="0"/>
              </a:rPr>
              <a:t> on </a:t>
            </a:r>
            <a:r>
              <a:rPr lang="en-US" sz="900" b="0" i="1" dirty="0" err="1">
                <a:solidFill>
                  <a:srgbClr val="779592"/>
                </a:solidFill>
                <a:effectLst/>
                <a:latin typeface="Nunito Sans Normal Light" pitchFamily="2" charset="0"/>
                <a:hlinkClick r:id="rId4">
                  <a:extLst>
                    <a:ext uri="{A12FA001-AC4F-418D-AE19-62706E023703}">
                      <ahyp:hlinkClr xmlns:ahyp="http://schemas.microsoft.com/office/drawing/2018/hyperlinkcolor" val="tx"/>
                    </a:ext>
                  </a:extLst>
                </a:hlinkClick>
              </a:rPr>
              <a:t>Unsplash</a:t>
            </a:r>
            <a:endParaRPr lang="en-US" sz="700" i="1" dirty="0">
              <a:solidFill>
                <a:srgbClr val="779592"/>
              </a:solidFill>
              <a:latin typeface="Nunito Sans Normal Light" pitchFamily="2" charset="0"/>
            </a:endParaRPr>
          </a:p>
        </p:txBody>
      </p:sp>
    </p:spTree>
    <p:extLst>
      <p:ext uri="{BB962C8B-B14F-4D97-AF65-F5344CB8AC3E}">
        <p14:creationId xmlns:p14="http://schemas.microsoft.com/office/powerpoint/2010/main" val="2467158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5F838C-F575-6C55-1F8C-8C7778B50735}"/>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descr="A person taking a picture of a camera&#10;&#10;Description automatically generated">
            <a:extLst>
              <a:ext uri="{FF2B5EF4-FFF2-40B4-BE49-F238E27FC236}">
                <a16:creationId xmlns:a16="http://schemas.microsoft.com/office/drawing/2014/main" id="{FC6BF9D9-D6D8-FA00-F8F2-554DC5545F2A}"/>
              </a:ext>
            </a:extLst>
          </p:cNvPr>
          <p:cNvPicPr>
            <a:picLocks noChangeAspect="1"/>
          </p:cNvPicPr>
          <p:nvPr/>
        </p:nvPicPr>
        <p:blipFill rotWithShape="1">
          <a:blip r:embed="rId2"/>
          <a:srcRect t="1390" b="23700"/>
          <a:stretch/>
        </p:blipFill>
        <p:spPr>
          <a:xfrm>
            <a:off x="623602" y="1628938"/>
            <a:ext cx="3600000" cy="3595652"/>
          </a:xfrm>
          <a:prstGeom prst="rect">
            <a:avLst/>
          </a:prstGeom>
        </p:spPr>
      </p:pic>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23</a:t>
            </a:fld>
            <a:endParaRPr lang="en-US" dirty="0"/>
          </a:p>
        </p:txBody>
      </p:sp>
      <p:sp>
        <p:nvSpPr>
          <p:cNvPr id="2" name="Text Placeholder 1">
            <a:extLst>
              <a:ext uri="{FF2B5EF4-FFF2-40B4-BE49-F238E27FC236}">
                <a16:creationId xmlns:a16="http://schemas.microsoft.com/office/drawing/2014/main" id="{64072E45-1A5A-B896-6901-EBB97F89B7EC}"/>
              </a:ext>
            </a:extLst>
          </p:cNvPr>
          <p:cNvSpPr>
            <a:spLocks noGrp="1"/>
          </p:cNvSpPr>
          <p:nvPr>
            <p:ph type="body" sz="quarter" idx="13"/>
          </p:nvPr>
        </p:nvSpPr>
        <p:spPr>
          <a:xfrm>
            <a:off x="4914328" y="1867924"/>
            <a:ext cx="4362838" cy="255718"/>
          </a:xfrm>
        </p:spPr>
        <p:txBody>
          <a:bodyPr/>
          <a:lstStyle/>
          <a:p>
            <a:r>
              <a:rPr lang="en-US" sz="2400" b="1" i="0" u="none" strike="noStrike" dirty="0">
                <a:effectLst/>
                <a:latin typeface="Nunito Sans Normal Black" pitchFamily="2" charset="0"/>
              </a:rPr>
              <a:t>Countering misinformation and supporting local media</a:t>
            </a:r>
            <a:endParaRPr lang="en-US" sz="2000" dirty="0">
              <a:latin typeface="Nunito Sans Normal Black" pitchFamily="2" charset="0"/>
            </a:endParaRPr>
          </a:p>
        </p:txBody>
      </p:sp>
      <p:sp>
        <p:nvSpPr>
          <p:cNvPr id="3" name="Text Placeholder 2">
            <a:extLst>
              <a:ext uri="{FF2B5EF4-FFF2-40B4-BE49-F238E27FC236}">
                <a16:creationId xmlns:a16="http://schemas.microsoft.com/office/drawing/2014/main" id="{231C9D99-F931-0A79-B71D-2A754962AC81}"/>
              </a:ext>
            </a:extLst>
          </p:cNvPr>
          <p:cNvSpPr>
            <a:spLocks noGrp="1"/>
          </p:cNvSpPr>
          <p:nvPr>
            <p:ph type="body" sz="quarter" idx="14"/>
          </p:nvPr>
        </p:nvSpPr>
        <p:spPr>
          <a:xfrm>
            <a:off x="4914327" y="2881855"/>
            <a:ext cx="4762334" cy="2160662"/>
          </a:xfrm>
        </p:spPr>
        <p:txBody>
          <a:bodyPr/>
          <a:lstStyle/>
          <a:p>
            <a:pPr algn="just"/>
            <a:r>
              <a:rPr lang="en-US" sz="1600" b="0" i="0" u="none" strike="noStrike" dirty="0">
                <a:effectLst/>
                <a:latin typeface="Nunito Sans Normal" pitchFamily="2" charset="0"/>
              </a:rPr>
              <a:t>A healthy local media ecosystem is important for getting information out to voters, residents, and stakeholders. </a:t>
            </a:r>
            <a:r>
              <a:rPr lang="en-US" sz="1600" dirty="0">
                <a:latin typeface="Nunito Sans Normal" pitchFamily="2" charset="0"/>
              </a:rPr>
              <a:t>These solutions aim to support local media, share information critical to democratic participation, and push back against the threats of misinformation and foreign interference.</a:t>
            </a:r>
          </a:p>
        </p:txBody>
      </p:sp>
      <p:sp>
        <p:nvSpPr>
          <p:cNvPr id="12" name="Text Placeholder 1">
            <a:extLst>
              <a:ext uri="{FF2B5EF4-FFF2-40B4-BE49-F238E27FC236}">
                <a16:creationId xmlns:a16="http://schemas.microsoft.com/office/drawing/2014/main" id="{46460636-27E9-6958-2908-67B16B8A613F}"/>
              </a:ext>
            </a:extLst>
          </p:cNvPr>
          <p:cNvSpPr txBox="1">
            <a:spLocks/>
          </p:cNvSpPr>
          <p:nvPr/>
        </p:nvSpPr>
        <p:spPr>
          <a:xfrm>
            <a:off x="551489" y="5224590"/>
            <a:ext cx="3672114" cy="2557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Nunito Sans Normal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unito Sans Normal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Sans Normal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b="0" i="1" dirty="0">
                <a:solidFill>
                  <a:srgbClr val="779592"/>
                </a:solidFill>
                <a:effectLst/>
                <a:latin typeface="Nunito Sans Normal Light" pitchFamily="2" charset="0"/>
              </a:rPr>
              <a:t>Photo by </a:t>
            </a:r>
            <a:r>
              <a:rPr lang="en-US" sz="900" b="0" i="1" dirty="0" err="1">
                <a:solidFill>
                  <a:srgbClr val="779592"/>
                </a:solidFill>
                <a:effectLst/>
                <a:latin typeface="Nunito Sans Normal Light" pitchFamily="2" charset="0"/>
                <a:hlinkClick r:id="rId3">
                  <a:extLst>
                    <a:ext uri="{A12FA001-AC4F-418D-AE19-62706E023703}">
                      <ahyp:hlinkClr xmlns:ahyp="http://schemas.microsoft.com/office/drawing/2018/hyperlinkcolor" val="tx"/>
                    </a:ext>
                  </a:extLst>
                </a:hlinkClick>
              </a:rPr>
              <a:t>Korie</a:t>
            </a:r>
            <a:r>
              <a:rPr lang="en-US" sz="900" b="0" i="1" dirty="0">
                <a:solidFill>
                  <a:srgbClr val="779592"/>
                </a:solidFill>
                <a:effectLst/>
                <a:latin typeface="Nunito Sans Normal Light" pitchFamily="2" charset="0"/>
                <a:hlinkClick r:id="rId3">
                  <a:extLst>
                    <a:ext uri="{A12FA001-AC4F-418D-AE19-62706E023703}">
                      <ahyp:hlinkClr xmlns:ahyp="http://schemas.microsoft.com/office/drawing/2018/hyperlinkcolor" val="tx"/>
                    </a:ext>
                  </a:extLst>
                </a:hlinkClick>
              </a:rPr>
              <a:t> Cull</a:t>
            </a:r>
            <a:r>
              <a:rPr lang="en-US" sz="900" b="0" i="1" dirty="0">
                <a:solidFill>
                  <a:srgbClr val="779592"/>
                </a:solidFill>
                <a:effectLst/>
                <a:latin typeface="Nunito Sans Normal Light" pitchFamily="2" charset="0"/>
              </a:rPr>
              <a:t> on </a:t>
            </a:r>
            <a:r>
              <a:rPr lang="en-US" sz="900" b="0" i="1" dirty="0" err="1">
                <a:solidFill>
                  <a:srgbClr val="779592"/>
                </a:solidFill>
                <a:effectLst/>
                <a:latin typeface="Nunito Sans Normal Light" pitchFamily="2" charset="0"/>
                <a:hlinkClick r:id="rId4">
                  <a:extLst>
                    <a:ext uri="{A12FA001-AC4F-418D-AE19-62706E023703}">
                      <ahyp:hlinkClr xmlns:ahyp="http://schemas.microsoft.com/office/drawing/2018/hyperlinkcolor" val="tx"/>
                    </a:ext>
                  </a:extLst>
                </a:hlinkClick>
              </a:rPr>
              <a:t>Unsplash</a:t>
            </a:r>
            <a:endParaRPr lang="en-US" sz="600" i="1" dirty="0">
              <a:solidFill>
                <a:srgbClr val="779592"/>
              </a:solidFill>
              <a:latin typeface="Nunito Sans Normal Light" pitchFamily="2" charset="0"/>
            </a:endParaRPr>
          </a:p>
        </p:txBody>
      </p:sp>
    </p:spTree>
    <p:extLst>
      <p:ext uri="{BB962C8B-B14F-4D97-AF65-F5344CB8AC3E}">
        <p14:creationId xmlns:p14="http://schemas.microsoft.com/office/powerpoint/2010/main" val="2019553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5F838C-F575-6C55-1F8C-8C7778B50735}"/>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descr="A person wearing a hat with text on it&#10;&#10;Description automatically generated">
            <a:extLst>
              <a:ext uri="{FF2B5EF4-FFF2-40B4-BE49-F238E27FC236}">
                <a16:creationId xmlns:a16="http://schemas.microsoft.com/office/drawing/2014/main" id="{53168D91-6EB7-4FA8-0F8E-AA28BF68A1AE}"/>
              </a:ext>
            </a:extLst>
          </p:cNvPr>
          <p:cNvPicPr>
            <a:picLocks noChangeAspect="1"/>
          </p:cNvPicPr>
          <p:nvPr/>
        </p:nvPicPr>
        <p:blipFill rotWithShape="1">
          <a:blip r:embed="rId2"/>
          <a:srcRect l="18744" t="10778" r="21775"/>
          <a:stretch/>
        </p:blipFill>
        <p:spPr>
          <a:xfrm>
            <a:off x="623601" y="1624590"/>
            <a:ext cx="3600000" cy="3600000"/>
          </a:xfrm>
          <a:prstGeom prst="rect">
            <a:avLst/>
          </a:prstGeom>
        </p:spPr>
      </p:pic>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24</a:t>
            </a:fld>
            <a:endParaRPr lang="en-US" dirty="0"/>
          </a:p>
        </p:txBody>
      </p:sp>
      <p:sp>
        <p:nvSpPr>
          <p:cNvPr id="2" name="Text Placeholder 1">
            <a:extLst>
              <a:ext uri="{FF2B5EF4-FFF2-40B4-BE49-F238E27FC236}">
                <a16:creationId xmlns:a16="http://schemas.microsoft.com/office/drawing/2014/main" id="{64072E45-1A5A-B896-6901-EBB97F89B7EC}"/>
              </a:ext>
            </a:extLst>
          </p:cNvPr>
          <p:cNvSpPr>
            <a:spLocks noGrp="1"/>
          </p:cNvSpPr>
          <p:nvPr>
            <p:ph type="body" sz="quarter" idx="13"/>
          </p:nvPr>
        </p:nvSpPr>
        <p:spPr>
          <a:xfrm>
            <a:off x="4914328" y="1867924"/>
            <a:ext cx="4362838" cy="255718"/>
          </a:xfrm>
        </p:spPr>
        <p:txBody>
          <a:bodyPr/>
          <a:lstStyle/>
          <a:p>
            <a:r>
              <a:rPr lang="en-US" sz="2400" b="1" i="0" u="none" strike="noStrike" dirty="0">
                <a:effectLst/>
                <a:latin typeface="Nunito Sans Normal Black" pitchFamily="2" charset="0"/>
              </a:rPr>
              <a:t>Engaging Diverse Communities</a:t>
            </a:r>
            <a:endParaRPr lang="en-US" sz="2000" dirty="0">
              <a:latin typeface="Nunito Sans Normal Black" pitchFamily="2" charset="0"/>
            </a:endParaRPr>
          </a:p>
        </p:txBody>
      </p:sp>
      <p:sp>
        <p:nvSpPr>
          <p:cNvPr id="3" name="Text Placeholder 2">
            <a:extLst>
              <a:ext uri="{FF2B5EF4-FFF2-40B4-BE49-F238E27FC236}">
                <a16:creationId xmlns:a16="http://schemas.microsoft.com/office/drawing/2014/main" id="{231C9D99-F931-0A79-B71D-2A754962AC81}"/>
              </a:ext>
            </a:extLst>
          </p:cNvPr>
          <p:cNvSpPr>
            <a:spLocks noGrp="1"/>
          </p:cNvSpPr>
          <p:nvPr>
            <p:ph type="body" sz="quarter" idx="14"/>
          </p:nvPr>
        </p:nvSpPr>
        <p:spPr>
          <a:xfrm>
            <a:off x="4914327" y="2881855"/>
            <a:ext cx="4762334" cy="2160662"/>
          </a:xfrm>
        </p:spPr>
        <p:txBody>
          <a:bodyPr/>
          <a:lstStyle/>
          <a:p>
            <a:pPr algn="just"/>
            <a:r>
              <a:rPr lang="en-US" sz="1600" b="0" i="0" u="none" strike="noStrike" dirty="0">
                <a:effectLst/>
                <a:latin typeface="Nunito Sans Normal" pitchFamily="2" charset="0"/>
              </a:rPr>
              <a:t>A community’s strength is in its diversity. People from all walks of life have unique and important experiences to share, which can help build trust in the system, improve policy outcomes for all residents, create bonds between people, and strengthen our local democracy. These solutions aim to bring people together and ensure their valuable viewpoints are part of our civic conversation.</a:t>
            </a:r>
            <a:endParaRPr lang="en-US" sz="1600" dirty="0">
              <a:latin typeface="Nunito Sans Normal" pitchFamily="2" charset="0"/>
            </a:endParaRPr>
          </a:p>
        </p:txBody>
      </p:sp>
      <p:sp>
        <p:nvSpPr>
          <p:cNvPr id="12" name="Text Placeholder 1">
            <a:extLst>
              <a:ext uri="{FF2B5EF4-FFF2-40B4-BE49-F238E27FC236}">
                <a16:creationId xmlns:a16="http://schemas.microsoft.com/office/drawing/2014/main" id="{46460636-27E9-6958-2908-67B16B8A613F}"/>
              </a:ext>
            </a:extLst>
          </p:cNvPr>
          <p:cNvSpPr txBox="1">
            <a:spLocks/>
          </p:cNvSpPr>
          <p:nvPr/>
        </p:nvSpPr>
        <p:spPr>
          <a:xfrm>
            <a:off x="551489" y="5224590"/>
            <a:ext cx="3672114" cy="2557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Nunito Sans Normal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unito Sans Normal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Sans Normal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b="0" i="1" dirty="0">
                <a:solidFill>
                  <a:srgbClr val="779592"/>
                </a:solidFill>
                <a:effectLst/>
                <a:latin typeface="Nunito Sans Normal Light" pitchFamily="2" charset="0"/>
              </a:rPr>
              <a:t>Photo by </a:t>
            </a:r>
            <a:r>
              <a:rPr lang="en-US" sz="900" b="0" i="1" dirty="0">
                <a:solidFill>
                  <a:srgbClr val="779592"/>
                </a:solidFill>
                <a:effectLst/>
                <a:latin typeface="Nunito Sans Normal Light" pitchFamily="2" charset="0"/>
                <a:hlinkClick r:id="rId3">
                  <a:extLst>
                    <a:ext uri="{A12FA001-AC4F-418D-AE19-62706E023703}">
                      <ahyp:hlinkClr xmlns:ahyp="http://schemas.microsoft.com/office/drawing/2018/hyperlinkcolor" val="tx"/>
                    </a:ext>
                  </a:extLst>
                </a:hlinkClick>
              </a:rPr>
              <a:t>Nina </a:t>
            </a:r>
            <a:r>
              <a:rPr lang="en-US" sz="900" b="0" i="1" dirty="0" err="1">
                <a:solidFill>
                  <a:srgbClr val="779592"/>
                </a:solidFill>
                <a:effectLst/>
                <a:latin typeface="Nunito Sans Normal Light" pitchFamily="2" charset="0"/>
                <a:hlinkClick r:id="rId3">
                  <a:extLst>
                    <a:ext uri="{A12FA001-AC4F-418D-AE19-62706E023703}">
                      <ahyp:hlinkClr xmlns:ahyp="http://schemas.microsoft.com/office/drawing/2018/hyperlinkcolor" val="tx"/>
                    </a:ext>
                  </a:extLst>
                </a:hlinkClick>
              </a:rPr>
              <a:t>Strehl</a:t>
            </a:r>
            <a:r>
              <a:rPr lang="en-US" sz="900" b="0" i="1" dirty="0">
                <a:solidFill>
                  <a:srgbClr val="779592"/>
                </a:solidFill>
                <a:effectLst/>
                <a:latin typeface="Nunito Sans Normal Light" pitchFamily="2" charset="0"/>
              </a:rPr>
              <a:t> on </a:t>
            </a:r>
            <a:r>
              <a:rPr lang="en-US" sz="900" b="0" i="1" dirty="0" err="1">
                <a:solidFill>
                  <a:srgbClr val="779592"/>
                </a:solidFill>
                <a:effectLst/>
                <a:latin typeface="Nunito Sans Normal Light" pitchFamily="2" charset="0"/>
                <a:hlinkClick r:id="rId4">
                  <a:extLst>
                    <a:ext uri="{A12FA001-AC4F-418D-AE19-62706E023703}">
                      <ahyp:hlinkClr xmlns:ahyp="http://schemas.microsoft.com/office/drawing/2018/hyperlinkcolor" val="tx"/>
                    </a:ext>
                  </a:extLst>
                </a:hlinkClick>
              </a:rPr>
              <a:t>Unsplash</a:t>
            </a:r>
            <a:endParaRPr lang="en-US" sz="500" i="1" dirty="0">
              <a:solidFill>
                <a:srgbClr val="779592"/>
              </a:solidFill>
              <a:latin typeface="Nunito Sans Normal Light" pitchFamily="2" charset="0"/>
            </a:endParaRPr>
          </a:p>
        </p:txBody>
      </p:sp>
    </p:spTree>
    <p:extLst>
      <p:ext uri="{BB962C8B-B14F-4D97-AF65-F5344CB8AC3E}">
        <p14:creationId xmlns:p14="http://schemas.microsoft.com/office/powerpoint/2010/main" val="3951566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5F838C-F575-6C55-1F8C-8C7778B50735}"/>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descr="A group of people sitting in a lecture hall&#10;&#10;Description automatically generated">
            <a:extLst>
              <a:ext uri="{FF2B5EF4-FFF2-40B4-BE49-F238E27FC236}">
                <a16:creationId xmlns:a16="http://schemas.microsoft.com/office/drawing/2014/main" id="{B638FB83-BFD4-02A3-D0B2-55A7ED497956}"/>
              </a:ext>
            </a:extLst>
          </p:cNvPr>
          <p:cNvPicPr>
            <a:picLocks noChangeAspect="1"/>
          </p:cNvPicPr>
          <p:nvPr/>
        </p:nvPicPr>
        <p:blipFill rotWithShape="1">
          <a:blip r:embed="rId2"/>
          <a:srcRect l="19065" t="3602" r="19065" b="3604"/>
          <a:stretch/>
        </p:blipFill>
        <p:spPr>
          <a:xfrm>
            <a:off x="623601" y="1624591"/>
            <a:ext cx="3600000" cy="3600000"/>
          </a:xfrm>
          <a:prstGeom prst="rect">
            <a:avLst/>
          </a:prstGeom>
        </p:spPr>
      </p:pic>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25</a:t>
            </a:fld>
            <a:endParaRPr lang="en-US" dirty="0"/>
          </a:p>
        </p:txBody>
      </p:sp>
      <p:sp>
        <p:nvSpPr>
          <p:cNvPr id="2" name="Text Placeholder 1">
            <a:extLst>
              <a:ext uri="{FF2B5EF4-FFF2-40B4-BE49-F238E27FC236}">
                <a16:creationId xmlns:a16="http://schemas.microsoft.com/office/drawing/2014/main" id="{64072E45-1A5A-B896-6901-EBB97F89B7EC}"/>
              </a:ext>
            </a:extLst>
          </p:cNvPr>
          <p:cNvSpPr>
            <a:spLocks noGrp="1"/>
          </p:cNvSpPr>
          <p:nvPr>
            <p:ph type="body" sz="quarter" idx="13"/>
          </p:nvPr>
        </p:nvSpPr>
        <p:spPr>
          <a:xfrm>
            <a:off x="4914328" y="1867924"/>
            <a:ext cx="4362838" cy="255718"/>
          </a:xfrm>
        </p:spPr>
        <p:txBody>
          <a:bodyPr/>
          <a:lstStyle/>
          <a:p>
            <a:r>
              <a:rPr lang="en-US" sz="2400" b="1" i="0" u="none" strike="noStrike" dirty="0">
                <a:effectLst/>
                <a:latin typeface="Nunito Sans Normal Black" pitchFamily="2" charset="0"/>
              </a:rPr>
              <a:t>Improving Civic Education</a:t>
            </a:r>
            <a:endParaRPr lang="en-US" sz="2000" dirty="0">
              <a:latin typeface="Nunito Sans Normal Black" pitchFamily="2" charset="0"/>
            </a:endParaRPr>
          </a:p>
        </p:txBody>
      </p:sp>
      <p:sp>
        <p:nvSpPr>
          <p:cNvPr id="3" name="Text Placeholder 2">
            <a:extLst>
              <a:ext uri="{FF2B5EF4-FFF2-40B4-BE49-F238E27FC236}">
                <a16:creationId xmlns:a16="http://schemas.microsoft.com/office/drawing/2014/main" id="{231C9D99-F931-0A79-B71D-2A754962AC81}"/>
              </a:ext>
            </a:extLst>
          </p:cNvPr>
          <p:cNvSpPr>
            <a:spLocks noGrp="1"/>
          </p:cNvSpPr>
          <p:nvPr>
            <p:ph type="body" sz="quarter" idx="14"/>
          </p:nvPr>
        </p:nvSpPr>
        <p:spPr>
          <a:xfrm>
            <a:off x="4914327" y="2476870"/>
            <a:ext cx="4762334" cy="3003438"/>
          </a:xfrm>
        </p:spPr>
        <p:txBody>
          <a:bodyPr/>
          <a:lstStyle/>
          <a:p>
            <a:pPr algn="just"/>
            <a:r>
              <a:rPr lang="en-US" sz="1600" b="0" i="0" u="none" strike="noStrike" dirty="0">
                <a:effectLst/>
                <a:latin typeface="Nunito Sans Normal" pitchFamily="2" charset="0"/>
              </a:rPr>
              <a:t>It can be challenging to understand what a local government does, from how municipalities raise revenue and provide services to how council functions. But it is essential that residents and community groups have the best possible information to help them be engaged, connected, and empowered citizens who are ready to advocate for issues that matter to them. These solutions aim to raise awareness about municipal government, improve civic education, build skills necessary to become community advocates, and create education and awareness campaigns.</a:t>
            </a:r>
            <a:endParaRPr lang="en-US" sz="1400" dirty="0">
              <a:latin typeface="Nunito Sans Normal" pitchFamily="2" charset="0"/>
            </a:endParaRPr>
          </a:p>
        </p:txBody>
      </p:sp>
      <p:sp>
        <p:nvSpPr>
          <p:cNvPr id="12" name="Text Placeholder 1">
            <a:extLst>
              <a:ext uri="{FF2B5EF4-FFF2-40B4-BE49-F238E27FC236}">
                <a16:creationId xmlns:a16="http://schemas.microsoft.com/office/drawing/2014/main" id="{46460636-27E9-6958-2908-67B16B8A613F}"/>
              </a:ext>
            </a:extLst>
          </p:cNvPr>
          <p:cNvSpPr txBox="1">
            <a:spLocks/>
          </p:cNvSpPr>
          <p:nvPr/>
        </p:nvSpPr>
        <p:spPr>
          <a:xfrm>
            <a:off x="551489" y="5224590"/>
            <a:ext cx="3672114" cy="2557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Nunito Sans Normal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unito Sans Normal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Sans Normal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900" b="0" i="1" dirty="0">
                <a:solidFill>
                  <a:srgbClr val="779592"/>
                </a:solidFill>
                <a:effectLst/>
                <a:latin typeface="Nunito Sans Normal Light" pitchFamily="2" charset="0"/>
              </a:rPr>
              <a:t>Photo by </a:t>
            </a:r>
            <a:r>
              <a:rPr lang="en-CA" sz="900" b="0" i="1" dirty="0">
                <a:solidFill>
                  <a:srgbClr val="779592"/>
                </a:solidFill>
                <a:effectLst/>
                <a:latin typeface="Nunito Sans Normal Light" pitchFamily="2" charset="0"/>
                <a:hlinkClick r:id="rId3">
                  <a:extLst>
                    <a:ext uri="{A12FA001-AC4F-418D-AE19-62706E023703}">
                      <ahyp:hlinkClr xmlns:ahyp="http://schemas.microsoft.com/office/drawing/2018/hyperlinkcolor" val="tx"/>
                    </a:ext>
                  </a:extLst>
                </a:hlinkClick>
              </a:rPr>
              <a:t>Mikael </a:t>
            </a:r>
            <a:r>
              <a:rPr lang="en-CA" sz="900" b="0" i="1" dirty="0" err="1">
                <a:solidFill>
                  <a:srgbClr val="779592"/>
                </a:solidFill>
                <a:effectLst/>
                <a:latin typeface="Nunito Sans Normal Light" pitchFamily="2" charset="0"/>
                <a:hlinkClick r:id="rId3">
                  <a:extLst>
                    <a:ext uri="{A12FA001-AC4F-418D-AE19-62706E023703}">
                      <ahyp:hlinkClr xmlns:ahyp="http://schemas.microsoft.com/office/drawing/2018/hyperlinkcolor" val="tx"/>
                    </a:ext>
                  </a:extLst>
                </a:hlinkClick>
              </a:rPr>
              <a:t>Kristenson</a:t>
            </a:r>
            <a:r>
              <a:rPr lang="en-CA" sz="900" b="0" i="1" dirty="0">
                <a:solidFill>
                  <a:srgbClr val="779592"/>
                </a:solidFill>
                <a:effectLst/>
                <a:latin typeface="Nunito Sans Normal Light" pitchFamily="2" charset="0"/>
              </a:rPr>
              <a:t> on </a:t>
            </a:r>
            <a:r>
              <a:rPr lang="en-CA" sz="900" b="0" i="1" dirty="0" err="1">
                <a:solidFill>
                  <a:srgbClr val="779592"/>
                </a:solidFill>
                <a:effectLst/>
                <a:latin typeface="Nunito Sans Normal Light" pitchFamily="2" charset="0"/>
                <a:hlinkClick r:id="rId4">
                  <a:extLst>
                    <a:ext uri="{A12FA001-AC4F-418D-AE19-62706E023703}">
                      <ahyp:hlinkClr xmlns:ahyp="http://schemas.microsoft.com/office/drawing/2018/hyperlinkcolor" val="tx"/>
                    </a:ext>
                  </a:extLst>
                </a:hlinkClick>
              </a:rPr>
              <a:t>Unsplash</a:t>
            </a:r>
            <a:endParaRPr lang="en-US" sz="400" i="1" dirty="0">
              <a:solidFill>
                <a:srgbClr val="779592"/>
              </a:solidFill>
              <a:latin typeface="Nunito Sans Normal Light" pitchFamily="2" charset="0"/>
            </a:endParaRPr>
          </a:p>
        </p:txBody>
      </p:sp>
    </p:spTree>
    <p:extLst>
      <p:ext uri="{BB962C8B-B14F-4D97-AF65-F5344CB8AC3E}">
        <p14:creationId xmlns:p14="http://schemas.microsoft.com/office/powerpoint/2010/main" val="1573381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5F838C-F575-6C55-1F8C-8C7778B50735}"/>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Picture 12" descr="A group of people looking at a computer&#10;&#10;Description automatically generated">
            <a:extLst>
              <a:ext uri="{FF2B5EF4-FFF2-40B4-BE49-F238E27FC236}">
                <a16:creationId xmlns:a16="http://schemas.microsoft.com/office/drawing/2014/main" id="{A6B35646-2C35-A4CB-F0DE-BA08FCA62007}"/>
              </a:ext>
            </a:extLst>
          </p:cNvPr>
          <p:cNvPicPr>
            <a:picLocks noChangeAspect="1"/>
          </p:cNvPicPr>
          <p:nvPr/>
        </p:nvPicPr>
        <p:blipFill rotWithShape="1">
          <a:blip r:embed="rId2"/>
          <a:srcRect r="33333"/>
          <a:stretch/>
        </p:blipFill>
        <p:spPr>
          <a:xfrm>
            <a:off x="623602" y="1624590"/>
            <a:ext cx="3599999" cy="3600000"/>
          </a:xfrm>
          <a:prstGeom prst="rect">
            <a:avLst/>
          </a:prstGeom>
        </p:spPr>
      </p:pic>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26</a:t>
            </a:fld>
            <a:endParaRPr lang="en-US" dirty="0"/>
          </a:p>
        </p:txBody>
      </p:sp>
      <p:sp>
        <p:nvSpPr>
          <p:cNvPr id="2" name="Text Placeholder 1">
            <a:extLst>
              <a:ext uri="{FF2B5EF4-FFF2-40B4-BE49-F238E27FC236}">
                <a16:creationId xmlns:a16="http://schemas.microsoft.com/office/drawing/2014/main" id="{64072E45-1A5A-B896-6901-EBB97F89B7EC}"/>
              </a:ext>
            </a:extLst>
          </p:cNvPr>
          <p:cNvSpPr>
            <a:spLocks noGrp="1"/>
          </p:cNvSpPr>
          <p:nvPr>
            <p:ph type="body" sz="quarter" idx="13"/>
          </p:nvPr>
        </p:nvSpPr>
        <p:spPr>
          <a:xfrm>
            <a:off x="4914328" y="1867924"/>
            <a:ext cx="4362838" cy="255718"/>
          </a:xfrm>
        </p:spPr>
        <p:txBody>
          <a:bodyPr/>
          <a:lstStyle/>
          <a:p>
            <a:r>
              <a:rPr lang="en-US" sz="2400" b="1" i="0" u="none" strike="noStrike" dirty="0">
                <a:effectLst/>
                <a:latin typeface="Nunito Sans Normal Black" pitchFamily="2" charset="0"/>
              </a:rPr>
              <a:t>Fostering civility and respect</a:t>
            </a:r>
            <a:endParaRPr lang="en-US" sz="2000" dirty="0">
              <a:latin typeface="Nunito Sans Normal Black" pitchFamily="2" charset="0"/>
            </a:endParaRPr>
          </a:p>
        </p:txBody>
      </p:sp>
      <p:sp>
        <p:nvSpPr>
          <p:cNvPr id="3" name="Text Placeholder 2">
            <a:extLst>
              <a:ext uri="{FF2B5EF4-FFF2-40B4-BE49-F238E27FC236}">
                <a16:creationId xmlns:a16="http://schemas.microsoft.com/office/drawing/2014/main" id="{231C9D99-F931-0A79-B71D-2A754962AC81}"/>
              </a:ext>
            </a:extLst>
          </p:cNvPr>
          <p:cNvSpPr>
            <a:spLocks noGrp="1"/>
          </p:cNvSpPr>
          <p:nvPr>
            <p:ph type="body" sz="quarter" idx="14"/>
          </p:nvPr>
        </p:nvSpPr>
        <p:spPr>
          <a:xfrm>
            <a:off x="4914327" y="2881855"/>
            <a:ext cx="4762334" cy="2160662"/>
          </a:xfrm>
        </p:spPr>
        <p:txBody>
          <a:bodyPr/>
          <a:lstStyle/>
          <a:p>
            <a:pPr algn="just"/>
            <a:r>
              <a:rPr lang="en-US" sz="1600" b="0" i="0" u="none" strike="noStrike" dirty="0">
                <a:effectLst/>
                <a:latin typeface="Nunito Sans Normal" pitchFamily="2" charset="0"/>
              </a:rPr>
              <a:t>Tension, toxicity, and distrust permeate too much of our politics today. Everyone – citizens, community groups, elected officials, and municipal employees – deserves to feel safe, heard, and respected when engaging with and within local institutions. These solutions aim to reduce toxicity in political interactions and promote respectful discourse between residents, elected officials, and public servants.</a:t>
            </a:r>
            <a:endParaRPr lang="en-US" sz="1600" dirty="0">
              <a:latin typeface="Nunito Sans Normal" pitchFamily="2" charset="0"/>
            </a:endParaRPr>
          </a:p>
        </p:txBody>
      </p:sp>
      <p:sp>
        <p:nvSpPr>
          <p:cNvPr id="12" name="Text Placeholder 1">
            <a:extLst>
              <a:ext uri="{FF2B5EF4-FFF2-40B4-BE49-F238E27FC236}">
                <a16:creationId xmlns:a16="http://schemas.microsoft.com/office/drawing/2014/main" id="{46460636-27E9-6958-2908-67B16B8A613F}"/>
              </a:ext>
            </a:extLst>
          </p:cNvPr>
          <p:cNvSpPr txBox="1">
            <a:spLocks/>
          </p:cNvSpPr>
          <p:nvPr/>
        </p:nvSpPr>
        <p:spPr>
          <a:xfrm>
            <a:off x="551489" y="5224590"/>
            <a:ext cx="3672114" cy="2557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Nunito Sans Normal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unito Sans Normal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Sans Normal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900" b="0" i="1" dirty="0">
                <a:solidFill>
                  <a:srgbClr val="779592"/>
                </a:solidFill>
                <a:effectLst/>
                <a:latin typeface="Nunito Sans Normal Light" pitchFamily="2" charset="0"/>
              </a:rPr>
              <a:t>Photo by </a:t>
            </a:r>
            <a:r>
              <a:rPr lang="en-CA" sz="900" b="0" i="1" dirty="0">
                <a:solidFill>
                  <a:srgbClr val="779592"/>
                </a:solidFill>
                <a:effectLst/>
                <a:latin typeface="Nunito Sans Normal Light" pitchFamily="2" charset="0"/>
                <a:hlinkClick r:id="rId3">
                  <a:extLst>
                    <a:ext uri="{A12FA001-AC4F-418D-AE19-62706E023703}">
                      <ahyp:hlinkClr xmlns:ahyp="http://schemas.microsoft.com/office/drawing/2018/hyperlinkcolor" val="tx"/>
                    </a:ext>
                  </a:extLst>
                </a:hlinkClick>
              </a:rPr>
              <a:t>Priscilla Du </a:t>
            </a:r>
            <a:r>
              <a:rPr lang="en-CA" sz="900" b="0" i="1" dirty="0" err="1">
                <a:solidFill>
                  <a:srgbClr val="779592"/>
                </a:solidFill>
                <a:effectLst/>
                <a:latin typeface="Nunito Sans Normal Light" pitchFamily="2" charset="0"/>
                <a:hlinkClick r:id="rId3">
                  <a:extLst>
                    <a:ext uri="{A12FA001-AC4F-418D-AE19-62706E023703}">
                      <ahyp:hlinkClr xmlns:ahyp="http://schemas.microsoft.com/office/drawing/2018/hyperlinkcolor" val="tx"/>
                    </a:ext>
                  </a:extLst>
                </a:hlinkClick>
              </a:rPr>
              <a:t>Preez</a:t>
            </a:r>
            <a:r>
              <a:rPr lang="en-CA" sz="900" b="0" i="1" dirty="0">
                <a:solidFill>
                  <a:srgbClr val="779592"/>
                </a:solidFill>
                <a:effectLst/>
                <a:latin typeface="Nunito Sans Normal Light" pitchFamily="2" charset="0"/>
              </a:rPr>
              <a:t> on </a:t>
            </a:r>
            <a:r>
              <a:rPr lang="en-CA" sz="900" b="0" i="1" dirty="0" err="1">
                <a:solidFill>
                  <a:srgbClr val="779592"/>
                </a:solidFill>
                <a:effectLst/>
                <a:latin typeface="Nunito Sans Normal Light" pitchFamily="2" charset="0"/>
                <a:hlinkClick r:id="rId4">
                  <a:extLst>
                    <a:ext uri="{A12FA001-AC4F-418D-AE19-62706E023703}">
                      <ahyp:hlinkClr xmlns:ahyp="http://schemas.microsoft.com/office/drawing/2018/hyperlinkcolor" val="tx"/>
                    </a:ext>
                  </a:extLst>
                </a:hlinkClick>
              </a:rPr>
              <a:t>Unsplash</a:t>
            </a:r>
            <a:r>
              <a:rPr lang="en-CA" sz="900" b="0" i="1" dirty="0">
                <a:solidFill>
                  <a:srgbClr val="779592"/>
                </a:solidFill>
                <a:effectLst/>
                <a:latin typeface="Nunito Sans Normal Light" pitchFamily="2" charset="0"/>
              </a:rPr>
              <a:t> </a:t>
            </a:r>
            <a:endParaRPr lang="en-US" sz="900" i="1" dirty="0">
              <a:solidFill>
                <a:srgbClr val="779592"/>
              </a:solidFill>
              <a:latin typeface="Nunito Sans Normal Light" pitchFamily="2" charset="0"/>
            </a:endParaRPr>
          </a:p>
        </p:txBody>
      </p:sp>
    </p:spTree>
    <p:extLst>
      <p:ext uri="{BB962C8B-B14F-4D97-AF65-F5344CB8AC3E}">
        <p14:creationId xmlns:p14="http://schemas.microsoft.com/office/powerpoint/2010/main" val="2018399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291127-C43B-D30F-652C-30C7C2278A88}"/>
              </a:ext>
            </a:extLst>
          </p:cNvPr>
          <p:cNvSpPr>
            <a:spLocks noGrp="1"/>
          </p:cNvSpPr>
          <p:nvPr>
            <p:ph type="body" sz="quarter" idx="10"/>
          </p:nvPr>
        </p:nvSpPr>
        <p:spPr/>
        <p:txBody>
          <a:bodyPr anchor="ctr"/>
          <a:lstStyle/>
          <a:p>
            <a:r>
              <a:rPr lang="en-CA" dirty="0"/>
              <a:t>Shared knowledge</a:t>
            </a:r>
          </a:p>
        </p:txBody>
      </p:sp>
      <p:sp>
        <p:nvSpPr>
          <p:cNvPr id="3" name="Text Placeholder 2">
            <a:extLst>
              <a:ext uri="{FF2B5EF4-FFF2-40B4-BE49-F238E27FC236}">
                <a16:creationId xmlns:a16="http://schemas.microsoft.com/office/drawing/2014/main" id="{AE5BC337-E7F3-9F61-BB1A-A4D9B5510C12}"/>
              </a:ext>
            </a:extLst>
          </p:cNvPr>
          <p:cNvSpPr>
            <a:spLocks noGrp="1"/>
          </p:cNvSpPr>
          <p:nvPr>
            <p:ph type="body" sz="quarter" idx="11"/>
          </p:nvPr>
        </p:nvSpPr>
        <p:spPr/>
        <p:txBody>
          <a:bodyPr/>
          <a:lstStyle/>
          <a:p>
            <a:r>
              <a:rPr lang="en-CA" i="1" dirty="0"/>
              <a:t>Learning from one another</a:t>
            </a:r>
          </a:p>
        </p:txBody>
      </p:sp>
    </p:spTree>
    <p:extLst>
      <p:ext uri="{BB962C8B-B14F-4D97-AF65-F5344CB8AC3E}">
        <p14:creationId xmlns:p14="http://schemas.microsoft.com/office/powerpoint/2010/main" val="4039748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28</a:t>
            </a:fld>
            <a:endParaRPr lang="en-US" dirty="0"/>
          </a:p>
        </p:txBody>
      </p:sp>
      <p:sp>
        <p:nvSpPr>
          <p:cNvPr id="9" name="Rectangle 8">
            <a:extLst>
              <a:ext uri="{FF2B5EF4-FFF2-40B4-BE49-F238E27FC236}">
                <a16:creationId xmlns:a16="http://schemas.microsoft.com/office/drawing/2014/main" id="{E14F37B2-B5C6-C7C0-3644-7A995A148528}"/>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 Placeholder 1">
            <a:extLst>
              <a:ext uri="{FF2B5EF4-FFF2-40B4-BE49-F238E27FC236}">
                <a16:creationId xmlns:a16="http://schemas.microsoft.com/office/drawing/2014/main" id="{64072E45-1A5A-B896-6901-EBB97F89B7EC}"/>
              </a:ext>
            </a:extLst>
          </p:cNvPr>
          <p:cNvSpPr>
            <a:spLocks noGrp="1"/>
          </p:cNvSpPr>
          <p:nvPr>
            <p:ph type="body" sz="quarter" idx="13"/>
          </p:nvPr>
        </p:nvSpPr>
        <p:spPr>
          <a:xfrm>
            <a:off x="605237" y="2364631"/>
            <a:ext cx="3070225" cy="255718"/>
          </a:xfrm>
        </p:spPr>
        <p:txBody>
          <a:bodyPr anchor="ctr"/>
          <a:lstStyle/>
          <a:p>
            <a:pPr algn="ctr"/>
            <a:r>
              <a:rPr lang="en-US" sz="2000" dirty="0"/>
              <a:t>Adaptable and targeted</a:t>
            </a:r>
          </a:p>
        </p:txBody>
      </p:sp>
      <p:sp>
        <p:nvSpPr>
          <p:cNvPr id="3" name="Text Placeholder 2">
            <a:extLst>
              <a:ext uri="{FF2B5EF4-FFF2-40B4-BE49-F238E27FC236}">
                <a16:creationId xmlns:a16="http://schemas.microsoft.com/office/drawing/2014/main" id="{231C9D99-F931-0A79-B71D-2A754962AC81}"/>
              </a:ext>
            </a:extLst>
          </p:cNvPr>
          <p:cNvSpPr>
            <a:spLocks noGrp="1"/>
          </p:cNvSpPr>
          <p:nvPr>
            <p:ph type="body" sz="quarter" idx="14"/>
          </p:nvPr>
        </p:nvSpPr>
        <p:spPr>
          <a:xfrm>
            <a:off x="605237" y="2653447"/>
            <a:ext cx="3070225" cy="1781925"/>
          </a:xfrm>
        </p:spPr>
        <p:txBody>
          <a:bodyPr anchor="ctr"/>
          <a:lstStyle/>
          <a:p>
            <a:pPr algn="ctr"/>
            <a:r>
              <a:rPr lang="en-US" dirty="0">
                <a:latin typeface="Nunito Sans Normal" pitchFamily="2" charset="0"/>
              </a:rPr>
              <a:t>Solutions need to be specific enough to meet the unique needs of each municipality or group, but adaptable enough to be applied to their unique situation.</a:t>
            </a:r>
          </a:p>
        </p:txBody>
      </p:sp>
      <p:sp>
        <p:nvSpPr>
          <p:cNvPr id="4" name="Text Placeholder 3">
            <a:extLst>
              <a:ext uri="{FF2B5EF4-FFF2-40B4-BE49-F238E27FC236}">
                <a16:creationId xmlns:a16="http://schemas.microsoft.com/office/drawing/2014/main" id="{0DD988D3-D5F3-8D7C-28C8-F69EABDAC1A7}"/>
              </a:ext>
            </a:extLst>
          </p:cNvPr>
          <p:cNvSpPr>
            <a:spLocks noGrp="1"/>
          </p:cNvSpPr>
          <p:nvPr>
            <p:ph type="body" sz="quarter" idx="15"/>
          </p:nvPr>
        </p:nvSpPr>
        <p:spPr>
          <a:xfrm>
            <a:off x="8349418" y="2364631"/>
            <a:ext cx="3070225" cy="255718"/>
          </a:xfrm>
        </p:spPr>
        <p:txBody>
          <a:bodyPr anchor="ctr"/>
          <a:lstStyle/>
          <a:p>
            <a:pPr algn="ctr"/>
            <a:r>
              <a:rPr lang="en-US" sz="2000" dirty="0"/>
              <a:t>Unique and replicable</a:t>
            </a:r>
          </a:p>
        </p:txBody>
      </p:sp>
      <p:sp>
        <p:nvSpPr>
          <p:cNvPr id="5" name="Text Placeholder 4">
            <a:extLst>
              <a:ext uri="{FF2B5EF4-FFF2-40B4-BE49-F238E27FC236}">
                <a16:creationId xmlns:a16="http://schemas.microsoft.com/office/drawing/2014/main" id="{5EC6C876-3C82-06E9-2692-022667CDA2A8}"/>
              </a:ext>
            </a:extLst>
          </p:cNvPr>
          <p:cNvSpPr>
            <a:spLocks noGrp="1"/>
          </p:cNvSpPr>
          <p:nvPr>
            <p:ph type="body" sz="quarter" idx="16"/>
          </p:nvPr>
        </p:nvSpPr>
        <p:spPr>
          <a:xfrm>
            <a:off x="8349418" y="2659472"/>
            <a:ext cx="3070225" cy="1750048"/>
          </a:xfrm>
        </p:spPr>
        <p:txBody>
          <a:bodyPr anchor="ctr"/>
          <a:lstStyle/>
          <a:p>
            <a:pPr algn="ctr"/>
            <a:r>
              <a:rPr lang="en-US" dirty="0">
                <a:latin typeface="Nunito Sans Normal" pitchFamily="2" charset="0"/>
              </a:rPr>
              <a:t>Solutions need to be unique, interesting, and worthwhile in order to stimulate interest in local democracy while also having an element of replicability so that they can be used over time and across many places.</a:t>
            </a:r>
          </a:p>
        </p:txBody>
      </p:sp>
      <p:sp>
        <p:nvSpPr>
          <p:cNvPr id="6" name="Text Placeholder 5">
            <a:extLst>
              <a:ext uri="{FF2B5EF4-FFF2-40B4-BE49-F238E27FC236}">
                <a16:creationId xmlns:a16="http://schemas.microsoft.com/office/drawing/2014/main" id="{3B5BB162-6D8B-0063-5036-A438BD9F2DFA}"/>
              </a:ext>
            </a:extLst>
          </p:cNvPr>
          <p:cNvSpPr>
            <a:spLocks noGrp="1"/>
          </p:cNvSpPr>
          <p:nvPr>
            <p:ph type="body" sz="quarter" idx="17"/>
          </p:nvPr>
        </p:nvSpPr>
        <p:spPr>
          <a:xfrm>
            <a:off x="4560886" y="2364631"/>
            <a:ext cx="3070225" cy="255718"/>
          </a:xfrm>
        </p:spPr>
        <p:txBody>
          <a:bodyPr anchor="ctr"/>
          <a:lstStyle/>
          <a:p>
            <a:pPr algn="ctr"/>
            <a:r>
              <a:rPr lang="en-US" sz="2000" dirty="0"/>
              <a:t>Flexible and tested</a:t>
            </a:r>
          </a:p>
        </p:txBody>
      </p:sp>
      <p:sp>
        <p:nvSpPr>
          <p:cNvPr id="7" name="Text Placeholder 6">
            <a:extLst>
              <a:ext uri="{FF2B5EF4-FFF2-40B4-BE49-F238E27FC236}">
                <a16:creationId xmlns:a16="http://schemas.microsoft.com/office/drawing/2014/main" id="{8A13662E-7F59-237E-913B-25854B619297}"/>
              </a:ext>
            </a:extLst>
          </p:cNvPr>
          <p:cNvSpPr>
            <a:spLocks noGrp="1"/>
          </p:cNvSpPr>
          <p:nvPr>
            <p:ph type="body" sz="quarter" idx="18"/>
          </p:nvPr>
        </p:nvSpPr>
        <p:spPr>
          <a:xfrm>
            <a:off x="4560886" y="2653447"/>
            <a:ext cx="3070225" cy="1781925"/>
          </a:xfrm>
        </p:spPr>
        <p:txBody>
          <a:bodyPr anchor="ctr"/>
          <a:lstStyle/>
          <a:p>
            <a:pPr algn="ctr"/>
            <a:r>
              <a:rPr lang="en-US" dirty="0">
                <a:latin typeface="Nunito Sans Normal" pitchFamily="2" charset="0"/>
              </a:rPr>
              <a:t>Solutions need to have data, longevity, or a strong theoretical foundation while also not being so rigid that they cannot be altered or adapted based on each user’s needs.</a:t>
            </a:r>
          </a:p>
        </p:txBody>
      </p:sp>
    </p:spTree>
    <p:extLst>
      <p:ext uri="{BB962C8B-B14F-4D97-AF65-F5344CB8AC3E}">
        <p14:creationId xmlns:p14="http://schemas.microsoft.com/office/powerpoint/2010/main" val="317366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4F37B2-B5C6-C7C0-3644-7A995A148528}"/>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 Placeholder 1">
            <a:extLst>
              <a:ext uri="{FF2B5EF4-FFF2-40B4-BE49-F238E27FC236}">
                <a16:creationId xmlns:a16="http://schemas.microsoft.com/office/drawing/2014/main" id="{CE875F16-EDB1-E7FA-8C2F-5EC841CC5EAB}"/>
              </a:ext>
            </a:extLst>
          </p:cNvPr>
          <p:cNvSpPr txBox="1">
            <a:spLocks/>
          </p:cNvSpPr>
          <p:nvPr/>
        </p:nvSpPr>
        <p:spPr>
          <a:xfrm>
            <a:off x="605237" y="2364631"/>
            <a:ext cx="3070225" cy="25571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Nunito Sans Normal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unito Sans Normal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Sans Normal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Solution partners</a:t>
            </a:r>
          </a:p>
        </p:txBody>
      </p:sp>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29</a:t>
            </a:fld>
            <a:endParaRPr lang="en-US" dirty="0"/>
          </a:p>
        </p:txBody>
      </p:sp>
      <p:sp>
        <p:nvSpPr>
          <p:cNvPr id="3" name="Text Placeholder 2">
            <a:extLst>
              <a:ext uri="{FF2B5EF4-FFF2-40B4-BE49-F238E27FC236}">
                <a16:creationId xmlns:a16="http://schemas.microsoft.com/office/drawing/2014/main" id="{231C9D99-F931-0A79-B71D-2A754962AC81}"/>
              </a:ext>
            </a:extLst>
          </p:cNvPr>
          <p:cNvSpPr>
            <a:spLocks noGrp="1"/>
          </p:cNvSpPr>
          <p:nvPr>
            <p:ph type="body" sz="quarter" idx="14"/>
          </p:nvPr>
        </p:nvSpPr>
        <p:spPr>
          <a:xfrm>
            <a:off x="605237" y="2653447"/>
            <a:ext cx="3070225" cy="2193761"/>
          </a:xfrm>
        </p:spPr>
        <p:txBody>
          <a:bodyPr anchor="ctr"/>
          <a:lstStyle/>
          <a:p>
            <a:pPr marL="171450" indent="-171450">
              <a:buFont typeface="Arial" panose="020B0604020202020204" pitchFamily="34" charset="0"/>
              <a:buChar char="•"/>
            </a:pPr>
            <a:r>
              <a:rPr lang="en-US" dirty="0">
                <a:latin typeface="Nunito Sans Normal" pitchFamily="2" charset="0"/>
              </a:rPr>
              <a:t>Governments</a:t>
            </a:r>
          </a:p>
          <a:p>
            <a:pPr marL="171450" indent="-171450">
              <a:buFont typeface="Arial" panose="020B0604020202020204" pitchFamily="34" charset="0"/>
              <a:buChar char="•"/>
            </a:pPr>
            <a:r>
              <a:rPr lang="en-US" dirty="0">
                <a:latin typeface="Nunito Sans Normal" pitchFamily="2" charset="0"/>
              </a:rPr>
              <a:t>Non-profits, charities, or community-based organizations</a:t>
            </a:r>
          </a:p>
          <a:p>
            <a:pPr marL="171450" indent="-171450">
              <a:buFont typeface="Arial" panose="020B0604020202020204" pitchFamily="34" charset="0"/>
              <a:buChar char="•"/>
            </a:pPr>
            <a:r>
              <a:rPr lang="en-US" dirty="0">
                <a:latin typeface="Nunito Sans Normal" pitchFamily="2" charset="0"/>
              </a:rPr>
              <a:t>Academic institutions</a:t>
            </a:r>
          </a:p>
          <a:p>
            <a:pPr marL="171450" indent="-171450">
              <a:buFont typeface="Arial" panose="020B0604020202020204" pitchFamily="34" charset="0"/>
              <a:buChar char="•"/>
            </a:pPr>
            <a:r>
              <a:rPr lang="en-US" dirty="0">
                <a:latin typeface="Nunito Sans Normal" pitchFamily="2" charset="0"/>
              </a:rPr>
              <a:t>Resident-led community-groups</a:t>
            </a:r>
          </a:p>
          <a:p>
            <a:pPr marL="171450" indent="-171450">
              <a:buFont typeface="Arial" panose="020B0604020202020204" pitchFamily="34" charset="0"/>
              <a:buChar char="•"/>
            </a:pPr>
            <a:r>
              <a:rPr lang="en-US" dirty="0">
                <a:latin typeface="Nunito Sans Normal" pitchFamily="2" charset="0"/>
              </a:rPr>
              <a:t>Elected officials, candidates, and campaigns</a:t>
            </a:r>
          </a:p>
          <a:p>
            <a:pPr marL="171450" indent="-171450">
              <a:buFont typeface="Arial" panose="020B0604020202020204" pitchFamily="34" charset="0"/>
              <a:buChar char="•"/>
            </a:pPr>
            <a:r>
              <a:rPr lang="en-US" dirty="0">
                <a:latin typeface="Nunito Sans Normal" pitchFamily="2" charset="0"/>
              </a:rPr>
              <a:t>Media institutions</a:t>
            </a:r>
          </a:p>
        </p:txBody>
      </p:sp>
      <p:sp>
        <p:nvSpPr>
          <p:cNvPr id="4" name="Text Placeholder 3">
            <a:extLst>
              <a:ext uri="{FF2B5EF4-FFF2-40B4-BE49-F238E27FC236}">
                <a16:creationId xmlns:a16="http://schemas.microsoft.com/office/drawing/2014/main" id="{0DD988D3-D5F3-8D7C-28C8-F69EABDAC1A7}"/>
              </a:ext>
            </a:extLst>
          </p:cNvPr>
          <p:cNvSpPr>
            <a:spLocks noGrp="1"/>
          </p:cNvSpPr>
          <p:nvPr>
            <p:ph type="body" sz="quarter" idx="15"/>
          </p:nvPr>
        </p:nvSpPr>
        <p:spPr>
          <a:xfrm>
            <a:off x="8349418" y="2364631"/>
            <a:ext cx="3070225" cy="255718"/>
          </a:xfrm>
        </p:spPr>
        <p:txBody>
          <a:bodyPr anchor="ctr"/>
          <a:lstStyle/>
          <a:p>
            <a:pPr algn="ctr"/>
            <a:r>
              <a:rPr lang="en-US" sz="2000" dirty="0"/>
              <a:t>Solution level</a:t>
            </a:r>
          </a:p>
        </p:txBody>
      </p:sp>
      <p:sp>
        <p:nvSpPr>
          <p:cNvPr id="6" name="Text Placeholder 5">
            <a:extLst>
              <a:ext uri="{FF2B5EF4-FFF2-40B4-BE49-F238E27FC236}">
                <a16:creationId xmlns:a16="http://schemas.microsoft.com/office/drawing/2014/main" id="{3B5BB162-6D8B-0063-5036-A438BD9F2DFA}"/>
              </a:ext>
            </a:extLst>
          </p:cNvPr>
          <p:cNvSpPr>
            <a:spLocks noGrp="1"/>
          </p:cNvSpPr>
          <p:nvPr>
            <p:ph type="body" sz="quarter" idx="17"/>
          </p:nvPr>
        </p:nvSpPr>
        <p:spPr>
          <a:xfrm>
            <a:off x="4560886" y="2364631"/>
            <a:ext cx="3070225" cy="255718"/>
          </a:xfrm>
        </p:spPr>
        <p:txBody>
          <a:bodyPr anchor="ctr"/>
          <a:lstStyle/>
          <a:p>
            <a:pPr algn="ctr"/>
            <a:r>
              <a:rPr lang="en-US" sz="2000" dirty="0"/>
              <a:t>Solution type</a:t>
            </a:r>
          </a:p>
        </p:txBody>
      </p:sp>
      <p:sp>
        <p:nvSpPr>
          <p:cNvPr id="13" name="Text Placeholder 2">
            <a:extLst>
              <a:ext uri="{FF2B5EF4-FFF2-40B4-BE49-F238E27FC236}">
                <a16:creationId xmlns:a16="http://schemas.microsoft.com/office/drawing/2014/main" id="{6E50202D-3A21-EE47-E5AC-5387FF7B4C12}"/>
              </a:ext>
            </a:extLst>
          </p:cNvPr>
          <p:cNvSpPr txBox="1">
            <a:spLocks/>
          </p:cNvSpPr>
          <p:nvPr/>
        </p:nvSpPr>
        <p:spPr>
          <a:xfrm>
            <a:off x="4560886" y="2653447"/>
            <a:ext cx="3070225" cy="219376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bg1"/>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Nunito Sans Normal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unito Sans Normal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Sans Normal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Sans Normal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dirty="0">
                <a:latin typeface="Nunito Sans Normal" pitchFamily="2" charset="0"/>
              </a:rPr>
              <a:t>Meetings, activities, and training</a:t>
            </a:r>
          </a:p>
          <a:p>
            <a:pPr marL="171450" indent="-171450">
              <a:buFont typeface="Arial" panose="020B0604020202020204" pitchFamily="34" charset="0"/>
              <a:buChar char="•"/>
            </a:pPr>
            <a:r>
              <a:rPr lang="en-US" dirty="0">
                <a:latin typeface="Nunito Sans Normal" pitchFamily="2" charset="0"/>
              </a:rPr>
              <a:t>Reports and recommendations</a:t>
            </a:r>
          </a:p>
          <a:p>
            <a:pPr marL="171450" indent="-171450">
              <a:buFont typeface="Arial" panose="020B0604020202020204" pitchFamily="34" charset="0"/>
              <a:buChar char="•"/>
            </a:pPr>
            <a:r>
              <a:rPr lang="en-US" dirty="0">
                <a:latin typeface="Nunito Sans Normal" pitchFamily="2" charset="0"/>
              </a:rPr>
              <a:t>Organizations, committees, and positions</a:t>
            </a:r>
          </a:p>
          <a:p>
            <a:pPr marL="171450" indent="-171450">
              <a:buFont typeface="Arial" panose="020B0604020202020204" pitchFamily="34" charset="0"/>
              <a:buChar char="•"/>
            </a:pPr>
            <a:r>
              <a:rPr lang="en-US" dirty="0">
                <a:latin typeface="Nunito Sans Normal" pitchFamily="2" charset="0"/>
              </a:rPr>
              <a:t>Funding</a:t>
            </a:r>
          </a:p>
          <a:p>
            <a:pPr marL="171450" indent="-171450">
              <a:buFont typeface="Arial" panose="020B0604020202020204" pitchFamily="34" charset="0"/>
              <a:buChar char="•"/>
            </a:pPr>
            <a:r>
              <a:rPr lang="en-US" dirty="0">
                <a:latin typeface="Nunito Sans Normal" pitchFamily="2" charset="0"/>
              </a:rPr>
              <a:t>Resources and information</a:t>
            </a:r>
          </a:p>
          <a:p>
            <a:pPr marL="171450" indent="-171450">
              <a:buFont typeface="Arial" panose="020B0604020202020204" pitchFamily="34" charset="0"/>
              <a:buChar char="•"/>
            </a:pPr>
            <a:r>
              <a:rPr lang="en-US" dirty="0">
                <a:latin typeface="Nunito Sans Normal" pitchFamily="2" charset="0"/>
              </a:rPr>
              <a:t>Policies and initiatives</a:t>
            </a:r>
          </a:p>
        </p:txBody>
      </p:sp>
      <p:sp>
        <p:nvSpPr>
          <p:cNvPr id="17" name="Text Placeholder 2">
            <a:extLst>
              <a:ext uri="{FF2B5EF4-FFF2-40B4-BE49-F238E27FC236}">
                <a16:creationId xmlns:a16="http://schemas.microsoft.com/office/drawing/2014/main" id="{2771D978-4152-8B93-DD4B-10D046ADEA0B}"/>
              </a:ext>
            </a:extLst>
          </p:cNvPr>
          <p:cNvSpPr txBox="1">
            <a:spLocks/>
          </p:cNvSpPr>
          <p:nvPr/>
        </p:nvSpPr>
        <p:spPr>
          <a:xfrm>
            <a:off x="8349418" y="2653447"/>
            <a:ext cx="3070225" cy="219376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bg1"/>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Nunito Sans Normal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unito Sans Normal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Sans Normal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Sans Normal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dirty="0">
                <a:latin typeface="Nunito Sans Normal" pitchFamily="2" charset="0"/>
              </a:rPr>
              <a:t>National, sub-national, and/or local</a:t>
            </a:r>
          </a:p>
          <a:p>
            <a:pPr marL="171450" indent="-171450">
              <a:buFont typeface="Arial" panose="020B0604020202020204" pitchFamily="34" charset="0"/>
              <a:buChar char="•"/>
            </a:pPr>
            <a:r>
              <a:rPr lang="en-US" dirty="0">
                <a:latin typeface="Nunito Sans Normal" pitchFamily="2" charset="0"/>
              </a:rPr>
              <a:t>Country of origin</a:t>
            </a:r>
          </a:p>
          <a:p>
            <a:pPr marL="171450" indent="-171450">
              <a:buFont typeface="Arial" panose="020B0604020202020204" pitchFamily="34" charset="0"/>
              <a:buChar char="•"/>
            </a:pPr>
            <a:r>
              <a:rPr lang="en-US" dirty="0">
                <a:latin typeface="Nunito Sans Normal" pitchFamily="2" charset="0"/>
              </a:rPr>
              <a:t>Province</a:t>
            </a:r>
          </a:p>
          <a:p>
            <a:pPr marL="171450" indent="-171450">
              <a:buFont typeface="Arial" panose="020B0604020202020204" pitchFamily="34" charset="0"/>
              <a:buChar char="•"/>
            </a:pPr>
            <a:r>
              <a:rPr lang="en-US" dirty="0">
                <a:latin typeface="Nunito Sans Normal" pitchFamily="2" charset="0"/>
              </a:rPr>
              <a:t>Municipality</a:t>
            </a:r>
          </a:p>
          <a:p>
            <a:pPr marL="171450" indent="-171450">
              <a:buFont typeface="Arial" panose="020B0604020202020204" pitchFamily="34" charset="0"/>
              <a:buChar char="•"/>
            </a:pPr>
            <a:r>
              <a:rPr lang="en-US" dirty="0">
                <a:latin typeface="Nunito Sans Normal" pitchFamily="2" charset="0"/>
              </a:rPr>
              <a:t>Municipality size, form, and tier</a:t>
            </a:r>
          </a:p>
          <a:p>
            <a:pPr marL="171450" indent="-171450">
              <a:buFont typeface="Arial" panose="020B0604020202020204" pitchFamily="34" charset="0"/>
              <a:buChar char="•"/>
            </a:pPr>
            <a:r>
              <a:rPr lang="en-US" dirty="0">
                <a:latin typeface="Nunito Sans Normal" pitchFamily="2" charset="0"/>
              </a:rPr>
              <a:t>Municipal population</a:t>
            </a:r>
          </a:p>
        </p:txBody>
      </p:sp>
    </p:spTree>
    <p:extLst>
      <p:ext uri="{BB962C8B-B14F-4D97-AF65-F5344CB8AC3E}">
        <p14:creationId xmlns:p14="http://schemas.microsoft.com/office/powerpoint/2010/main" val="4147481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291127-C43B-D30F-652C-30C7C2278A88}"/>
              </a:ext>
            </a:extLst>
          </p:cNvPr>
          <p:cNvSpPr>
            <a:spLocks noGrp="1"/>
          </p:cNvSpPr>
          <p:nvPr>
            <p:ph type="body" sz="quarter" idx="10"/>
          </p:nvPr>
        </p:nvSpPr>
        <p:spPr/>
        <p:txBody>
          <a:bodyPr anchor="ctr"/>
          <a:lstStyle/>
          <a:p>
            <a:r>
              <a:rPr lang="en-CA" dirty="0"/>
              <a:t>Municipal democracy today</a:t>
            </a:r>
          </a:p>
        </p:txBody>
      </p:sp>
      <p:sp>
        <p:nvSpPr>
          <p:cNvPr id="3" name="Text Placeholder 2">
            <a:extLst>
              <a:ext uri="{FF2B5EF4-FFF2-40B4-BE49-F238E27FC236}">
                <a16:creationId xmlns:a16="http://schemas.microsoft.com/office/drawing/2014/main" id="{AE5BC337-E7F3-9F61-BB1A-A4D9B5510C12}"/>
              </a:ext>
            </a:extLst>
          </p:cNvPr>
          <p:cNvSpPr>
            <a:spLocks noGrp="1"/>
          </p:cNvSpPr>
          <p:nvPr>
            <p:ph type="body" sz="quarter" idx="11"/>
          </p:nvPr>
        </p:nvSpPr>
        <p:spPr/>
        <p:txBody>
          <a:bodyPr/>
          <a:lstStyle/>
          <a:p>
            <a:r>
              <a:rPr lang="en-CA" i="1" dirty="0"/>
              <a:t>Setting the context</a:t>
            </a:r>
          </a:p>
        </p:txBody>
      </p:sp>
    </p:spTree>
    <p:extLst>
      <p:ext uri="{BB962C8B-B14F-4D97-AF65-F5344CB8AC3E}">
        <p14:creationId xmlns:p14="http://schemas.microsoft.com/office/powerpoint/2010/main" val="3721425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30</a:t>
            </a:fld>
            <a:endParaRPr lang="en-US" dirty="0"/>
          </a:p>
        </p:txBody>
      </p:sp>
      <p:sp>
        <p:nvSpPr>
          <p:cNvPr id="9" name="Rectangle 8">
            <a:extLst>
              <a:ext uri="{FF2B5EF4-FFF2-40B4-BE49-F238E27FC236}">
                <a16:creationId xmlns:a16="http://schemas.microsoft.com/office/drawing/2014/main" id="{E14F37B2-B5C6-C7C0-3644-7A995A148528}"/>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 Placeholder 1">
            <a:extLst>
              <a:ext uri="{FF2B5EF4-FFF2-40B4-BE49-F238E27FC236}">
                <a16:creationId xmlns:a16="http://schemas.microsoft.com/office/drawing/2014/main" id="{64072E45-1A5A-B896-6901-EBB97F89B7EC}"/>
              </a:ext>
            </a:extLst>
          </p:cNvPr>
          <p:cNvSpPr>
            <a:spLocks noGrp="1"/>
          </p:cNvSpPr>
          <p:nvPr>
            <p:ph type="body" sz="quarter" idx="13"/>
          </p:nvPr>
        </p:nvSpPr>
        <p:spPr>
          <a:xfrm>
            <a:off x="605237" y="647778"/>
            <a:ext cx="3070225" cy="255718"/>
          </a:xfrm>
        </p:spPr>
        <p:txBody>
          <a:bodyPr anchor="ctr"/>
          <a:lstStyle/>
          <a:p>
            <a:pPr algn="ctr"/>
            <a:r>
              <a:rPr lang="en-US" sz="2000" dirty="0"/>
              <a:t>Solution partners</a:t>
            </a:r>
          </a:p>
        </p:txBody>
      </p:sp>
      <p:sp>
        <p:nvSpPr>
          <p:cNvPr id="3" name="Text Placeholder 2">
            <a:extLst>
              <a:ext uri="{FF2B5EF4-FFF2-40B4-BE49-F238E27FC236}">
                <a16:creationId xmlns:a16="http://schemas.microsoft.com/office/drawing/2014/main" id="{231C9D99-F931-0A79-B71D-2A754962AC81}"/>
              </a:ext>
            </a:extLst>
          </p:cNvPr>
          <p:cNvSpPr>
            <a:spLocks noGrp="1"/>
          </p:cNvSpPr>
          <p:nvPr>
            <p:ph type="body" sz="quarter" idx="14"/>
          </p:nvPr>
        </p:nvSpPr>
        <p:spPr>
          <a:xfrm>
            <a:off x="605237" y="936594"/>
            <a:ext cx="3070225" cy="2193761"/>
          </a:xfrm>
        </p:spPr>
        <p:txBody>
          <a:bodyPr anchor="ctr"/>
          <a:lstStyle/>
          <a:p>
            <a:pPr marL="171450" indent="-171450">
              <a:buFont typeface="Arial" panose="020B0604020202020204" pitchFamily="34" charset="0"/>
              <a:buChar char="•"/>
            </a:pPr>
            <a:r>
              <a:rPr lang="en-US" dirty="0">
                <a:latin typeface="Nunito Sans Normal" pitchFamily="2" charset="0"/>
              </a:rPr>
              <a:t>Governments</a:t>
            </a:r>
          </a:p>
          <a:p>
            <a:pPr marL="171450" indent="-171450">
              <a:buFont typeface="Arial" panose="020B0604020202020204" pitchFamily="34" charset="0"/>
              <a:buChar char="•"/>
            </a:pPr>
            <a:r>
              <a:rPr lang="en-US" dirty="0">
                <a:latin typeface="Nunito Sans Normal" pitchFamily="2" charset="0"/>
              </a:rPr>
              <a:t>Non-profits, charities, or community-based organizations</a:t>
            </a:r>
          </a:p>
          <a:p>
            <a:pPr marL="171450" indent="-171450">
              <a:buFont typeface="Arial" panose="020B0604020202020204" pitchFamily="34" charset="0"/>
              <a:buChar char="•"/>
            </a:pPr>
            <a:r>
              <a:rPr lang="en-US" dirty="0">
                <a:latin typeface="Nunito Sans Normal" pitchFamily="2" charset="0"/>
              </a:rPr>
              <a:t>Academic institutions</a:t>
            </a:r>
          </a:p>
          <a:p>
            <a:pPr marL="171450" indent="-171450">
              <a:buFont typeface="Arial" panose="020B0604020202020204" pitchFamily="34" charset="0"/>
              <a:buChar char="•"/>
            </a:pPr>
            <a:r>
              <a:rPr lang="en-US" dirty="0">
                <a:latin typeface="Nunito Sans Normal" pitchFamily="2" charset="0"/>
              </a:rPr>
              <a:t>Resident-led community-groups</a:t>
            </a:r>
          </a:p>
          <a:p>
            <a:pPr marL="171450" indent="-171450">
              <a:buFont typeface="Arial" panose="020B0604020202020204" pitchFamily="34" charset="0"/>
              <a:buChar char="•"/>
            </a:pPr>
            <a:r>
              <a:rPr lang="en-US" dirty="0">
                <a:latin typeface="Nunito Sans Normal" pitchFamily="2" charset="0"/>
              </a:rPr>
              <a:t>Elected officials, candidates, and campaigns</a:t>
            </a:r>
          </a:p>
          <a:p>
            <a:pPr marL="171450" indent="-171450">
              <a:buFont typeface="Arial" panose="020B0604020202020204" pitchFamily="34" charset="0"/>
              <a:buChar char="•"/>
            </a:pPr>
            <a:r>
              <a:rPr lang="en-US" dirty="0">
                <a:latin typeface="Nunito Sans Normal" pitchFamily="2" charset="0"/>
              </a:rPr>
              <a:t>Media institutions</a:t>
            </a:r>
          </a:p>
        </p:txBody>
      </p:sp>
      <p:sp>
        <p:nvSpPr>
          <p:cNvPr id="4" name="Text Placeholder 3">
            <a:extLst>
              <a:ext uri="{FF2B5EF4-FFF2-40B4-BE49-F238E27FC236}">
                <a16:creationId xmlns:a16="http://schemas.microsoft.com/office/drawing/2014/main" id="{0DD988D3-D5F3-8D7C-28C8-F69EABDAC1A7}"/>
              </a:ext>
            </a:extLst>
          </p:cNvPr>
          <p:cNvSpPr>
            <a:spLocks noGrp="1"/>
          </p:cNvSpPr>
          <p:nvPr>
            <p:ph type="body" sz="quarter" idx="15"/>
          </p:nvPr>
        </p:nvSpPr>
        <p:spPr>
          <a:xfrm>
            <a:off x="8349418" y="647778"/>
            <a:ext cx="3070225" cy="255718"/>
          </a:xfrm>
        </p:spPr>
        <p:txBody>
          <a:bodyPr anchor="ctr"/>
          <a:lstStyle/>
          <a:p>
            <a:pPr algn="ctr"/>
            <a:r>
              <a:rPr lang="en-US" sz="2000" dirty="0"/>
              <a:t>Solution level</a:t>
            </a:r>
          </a:p>
        </p:txBody>
      </p:sp>
      <p:sp>
        <p:nvSpPr>
          <p:cNvPr id="6" name="Text Placeholder 5">
            <a:extLst>
              <a:ext uri="{FF2B5EF4-FFF2-40B4-BE49-F238E27FC236}">
                <a16:creationId xmlns:a16="http://schemas.microsoft.com/office/drawing/2014/main" id="{3B5BB162-6D8B-0063-5036-A438BD9F2DFA}"/>
              </a:ext>
            </a:extLst>
          </p:cNvPr>
          <p:cNvSpPr>
            <a:spLocks noGrp="1"/>
          </p:cNvSpPr>
          <p:nvPr>
            <p:ph type="body" sz="quarter" idx="17"/>
          </p:nvPr>
        </p:nvSpPr>
        <p:spPr>
          <a:xfrm>
            <a:off x="4560886" y="647778"/>
            <a:ext cx="3070225" cy="255718"/>
          </a:xfrm>
        </p:spPr>
        <p:txBody>
          <a:bodyPr anchor="ctr"/>
          <a:lstStyle/>
          <a:p>
            <a:pPr algn="ctr"/>
            <a:r>
              <a:rPr lang="en-US" sz="2000" dirty="0"/>
              <a:t>Solution type</a:t>
            </a:r>
          </a:p>
        </p:txBody>
      </p:sp>
      <p:sp>
        <p:nvSpPr>
          <p:cNvPr id="13" name="Text Placeholder 2">
            <a:extLst>
              <a:ext uri="{FF2B5EF4-FFF2-40B4-BE49-F238E27FC236}">
                <a16:creationId xmlns:a16="http://schemas.microsoft.com/office/drawing/2014/main" id="{6E50202D-3A21-EE47-E5AC-5387FF7B4C12}"/>
              </a:ext>
            </a:extLst>
          </p:cNvPr>
          <p:cNvSpPr txBox="1">
            <a:spLocks/>
          </p:cNvSpPr>
          <p:nvPr/>
        </p:nvSpPr>
        <p:spPr>
          <a:xfrm>
            <a:off x="4560886" y="936594"/>
            <a:ext cx="3070225" cy="219376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bg1"/>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Nunito Sans Normal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unito Sans Normal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Sans Normal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Sans Normal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dirty="0">
                <a:latin typeface="Nunito Sans Normal" pitchFamily="2" charset="0"/>
              </a:rPr>
              <a:t>Meetings, activities, and training</a:t>
            </a:r>
          </a:p>
          <a:p>
            <a:pPr marL="171450" indent="-171450">
              <a:buFont typeface="Arial" panose="020B0604020202020204" pitchFamily="34" charset="0"/>
              <a:buChar char="•"/>
            </a:pPr>
            <a:r>
              <a:rPr lang="en-US" dirty="0">
                <a:latin typeface="Nunito Sans Normal" pitchFamily="2" charset="0"/>
              </a:rPr>
              <a:t>Reports and recommendations</a:t>
            </a:r>
          </a:p>
          <a:p>
            <a:pPr marL="171450" indent="-171450">
              <a:buFont typeface="Arial" panose="020B0604020202020204" pitchFamily="34" charset="0"/>
              <a:buChar char="•"/>
            </a:pPr>
            <a:r>
              <a:rPr lang="en-US" dirty="0">
                <a:latin typeface="Nunito Sans Normal" pitchFamily="2" charset="0"/>
              </a:rPr>
              <a:t>Organizations, committees, and positions</a:t>
            </a:r>
          </a:p>
          <a:p>
            <a:pPr marL="171450" indent="-171450">
              <a:buFont typeface="Arial" panose="020B0604020202020204" pitchFamily="34" charset="0"/>
              <a:buChar char="•"/>
            </a:pPr>
            <a:r>
              <a:rPr lang="en-US" dirty="0">
                <a:latin typeface="Nunito Sans Normal" pitchFamily="2" charset="0"/>
              </a:rPr>
              <a:t>Funding</a:t>
            </a:r>
          </a:p>
          <a:p>
            <a:pPr marL="171450" indent="-171450">
              <a:buFont typeface="Arial" panose="020B0604020202020204" pitchFamily="34" charset="0"/>
              <a:buChar char="•"/>
            </a:pPr>
            <a:r>
              <a:rPr lang="en-US" dirty="0">
                <a:latin typeface="Nunito Sans Normal" pitchFamily="2" charset="0"/>
              </a:rPr>
              <a:t>Resources and information</a:t>
            </a:r>
          </a:p>
          <a:p>
            <a:pPr marL="171450" indent="-171450">
              <a:buFont typeface="Arial" panose="020B0604020202020204" pitchFamily="34" charset="0"/>
              <a:buChar char="•"/>
            </a:pPr>
            <a:r>
              <a:rPr lang="en-US" dirty="0">
                <a:latin typeface="Nunito Sans Normal" pitchFamily="2" charset="0"/>
              </a:rPr>
              <a:t>Policies and initiatives</a:t>
            </a:r>
          </a:p>
        </p:txBody>
      </p:sp>
      <p:sp>
        <p:nvSpPr>
          <p:cNvPr id="17" name="Text Placeholder 2">
            <a:extLst>
              <a:ext uri="{FF2B5EF4-FFF2-40B4-BE49-F238E27FC236}">
                <a16:creationId xmlns:a16="http://schemas.microsoft.com/office/drawing/2014/main" id="{2771D978-4152-8B93-DD4B-10D046ADEA0B}"/>
              </a:ext>
            </a:extLst>
          </p:cNvPr>
          <p:cNvSpPr txBox="1">
            <a:spLocks/>
          </p:cNvSpPr>
          <p:nvPr/>
        </p:nvSpPr>
        <p:spPr>
          <a:xfrm>
            <a:off x="8349418" y="936594"/>
            <a:ext cx="3070225" cy="219376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bg1"/>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Nunito Sans Normal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unito Sans Normal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Sans Normal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Sans Normal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dirty="0">
                <a:latin typeface="Nunito Sans Normal" pitchFamily="2" charset="0"/>
              </a:rPr>
              <a:t>National, sub-national, and/or local</a:t>
            </a:r>
          </a:p>
          <a:p>
            <a:pPr marL="171450" indent="-171450">
              <a:buFont typeface="Arial" panose="020B0604020202020204" pitchFamily="34" charset="0"/>
              <a:buChar char="•"/>
            </a:pPr>
            <a:r>
              <a:rPr lang="en-US" dirty="0">
                <a:latin typeface="Nunito Sans Normal" pitchFamily="2" charset="0"/>
              </a:rPr>
              <a:t>Country of origin</a:t>
            </a:r>
          </a:p>
          <a:p>
            <a:pPr marL="171450" indent="-171450">
              <a:buFont typeface="Arial" panose="020B0604020202020204" pitchFamily="34" charset="0"/>
              <a:buChar char="•"/>
            </a:pPr>
            <a:r>
              <a:rPr lang="en-US" dirty="0">
                <a:latin typeface="Nunito Sans Normal" pitchFamily="2" charset="0"/>
              </a:rPr>
              <a:t>Province</a:t>
            </a:r>
          </a:p>
          <a:p>
            <a:pPr marL="171450" indent="-171450">
              <a:buFont typeface="Arial" panose="020B0604020202020204" pitchFamily="34" charset="0"/>
              <a:buChar char="•"/>
            </a:pPr>
            <a:r>
              <a:rPr lang="en-US" dirty="0">
                <a:latin typeface="Nunito Sans Normal" pitchFamily="2" charset="0"/>
              </a:rPr>
              <a:t>Municipality</a:t>
            </a:r>
          </a:p>
          <a:p>
            <a:pPr marL="171450" indent="-171450">
              <a:buFont typeface="Arial" panose="020B0604020202020204" pitchFamily="34" charset="0"/>
              <a:buChar char="•"/>
            </a:pPr>
            <a:r>
              <a:rPr lang="en-US" dirty="0">
                <a:latin typeface="Nunito Sans Normal" pitchFamily="2" charset="0"/>
              </a:rPr>
              <a:t>Municipality size, form, and tier</a:t>
            </a:r>
          </a:p>
          <a:p>
            <a:pPr marL="171450" indent="-171450">
              <a:buFont typeface="Arial" panose="020B0604020202020204" pitchFamily="34" charset="0"/>
              <a:buChar char="•"/>
            </a:pPr>
            <a:r>
              <a:rPr lang="en-US" dirty="0">
                <a:latin typeface="Nunito Sans Normal" pitchFamily="2" charset="0"/>
              </a:rPr>
              <a:t>Municipal population</a:t>
            </a:r>
          </a:p>
        </p:txBody>
      </p:sp>
      <p:sp>
        <p:nvSpPr>
          <p:cNvPr id="18" name="Text Placeholder 1">
            <a:extLst>
              <a:ext uri="{FF2B5EF4-FFF2-40B4-BE49-F238E27FC236}">
                <a16:creationId xmlns:a16="http://schemas.microsoft.com/office/drawing/2014/main" id="{FCC70A59-AC4F-86F9-4E83-6EC7F6BD905B}"/>
              </a:ext>
            </a:extLst>
          </p:cNvPr>
          <p:cNvSpPr txBox="1">
            <a:spLocks/>
          </p:cNvSpPr>
          <p:nvPr/>
        </p:nvSpPr>
        <p:spPr>
          <a:xfrm>
            <a:off x="605237" y="3952684"/>
            <a:ext cx="3070225" cy="25571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Nunito Sans Normal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unito Sans Normal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Sans Normal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How long solution has been in use</a:t>
            </a:r>
          </a:p>
        </p:txBody>
      </p:sp>
      <p:sp>
        <p:nvSpPr>
          <p:cNvPr id="19" name="Text Placeholder 3">
            <a:extLst>
              <a:ext uri="{FF2B5EF4-FFF2-40B4-BE49-F238E27FC236}">
                <a16:creationId xmlns:a16="http://schemas.microsoft.com/office/drawing/2014/main" id="{0B8E57B4-F8B3-62C1-D707-BD2E4196F19C}"/>
              </a:ext>
            </a:extLst>
          </p:cNvPr>
          <p:cNvSpPr txBox="1">
            <a:spLocks/>
          </p:cNvSpPr>
          <p:nvPr/>
        </p:nvSpPr>
        <p:spPr>
          <a:xfrm>
            <a:off x="8349418" y="3952684"/>
            <a:ext cx="3070225" cy="25571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Nunito Sans Normal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unito Sans Normal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Sans Normal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Which specific organizations are involved</a:t>
            </a:r>
          </a:p>
        </p:txBody>
      </p:sp>
      <p:sp>
        <p:nvSpPr>
          <p:cNvPr id="20" name="Text Placeholder 5">
            <a:extLst>
              <a:ext uri="{FF2B5EF4-FFF2-40B4-BE49-F238E27FC236}">
                <a16:creationId xmlns:a16="http://schemas.microsoft.com/office/drawing/2014/main" id="{836F1C28-B009-49FB-7CA2-DE32D31C3ACA}"/>
              </a:ext>
            </a:extLst>
          </p:cNvPr>
          <p:cNvSpPr txBox="1">
            <a:spLocks/>
          </p:cNvSpPr>
          <p:nvPr/>
        </p:nvSpPr>
        <p:spPr>
          <a:xfrm>
            <a:off x="4560886" y="3952684"/>
            <a:ext cx="3070225" cy="25571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Nunito Sans Normal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unito Sans Normal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Sans Normal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How long the solution takes to enact</a:t>
            </a:r>
          </a:p>
        </p:txBody>
      </p:sp>
      <p:sp>
        <p:nvSpPr>
          <p:cNvPr id="21" name="Text Placeholder 1">
            <a:extLst>
              <a:ext uri="{FF2B5EF4-FFF2-40B4-BE49-F238E27FC236}">
                <a16:creationId xmlns:a16="http://schemas.microsoft.com/office/drawing/2014/main" id="{C38F2019-3CE1-3D38-58B9-C81DDC41167D}"/>
              </a:ext>
            </a:extLst>
          </p:cNvPr>
          <p:cNvSpPr txBox="1">
            <a:spLocks/>
          </p:cNvSpPr>
          <p:nvPr/>
        </p:nvSpPr>
        <p:spPr>
          <a:xfrm>
            <a:off x="2471027" y="5356835"/>
            <a:ext cx="3070225" cy="25571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Nunito Sans Normal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unito Sans Normal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Sans Normal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What are the stats and analytics on the solution</a:t>
            </a:r>
          </a:p>
        </p:txBody>
      </p:sp>
      <p:sp>
        <p:nvSpPr>
          <p:cNvPr id="22" name="Text Placeholder 5">
            <a:extLst>
              <a:ext uri="{FF2B5EF4-FFF2-40B4-BE49-F238E27FC236}">
                <a16:creationId xmlns:a16="http://schemas.microsoft.com/office/drawing/2014/main" id="{2C48DFBA-611C-C9FD-1026-E5963B4DF8B7}"/>
              </a:ext>
            </a:extLst>
          </p:cNvPr>
          <p:cNvSpPr txBox="1">
            <a:spLocks/>
          </p:cNvSpPr>
          <p:nvPr/>
        </p:nvSpPr>
        <p:spPr>
          <a:xfrm>
            <a:off x="6426676" y="5356835"/>
            <a:ext cx="3070225" cy="25571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Nunito Sans Normal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unito Sans Normal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Sans Normal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Where did funding for the solution come from</a:t>
            </a:r>
          </a:p>
        </p:txBody>
      </p:sp>
    </p:spTree>
    <p:extLst>
      <p:ext uri="{BB962C8B-B14F-4D97-AF65-F5344CB8AC3E}">
        <p14:creationId xmlns:p14="http://schemas.microsoft.com/office/powerpoint/2010/main" val="19660272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9D2E03-4C44-04BC-B05E-7CB407813E75}"/>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31</a:t>
            </a:fld>
            <a:endParaRPr lang="en-US" dirty="0"/>
          </a:p>
        </p:txBody>
      </p:sp>
      <p:pic>
        <p:nvPicPr>
          <p:cNvPr id="6" name="Picture 5" descr="A screenshot of a computer&#10;&#10;Description automatically generated">
            <a:extLst>
              <a:ext uri="{FF2B5EF4-FFF2-40B4-BE49-F238E27FC236}">
                <a16:creationId xmlns:a16="http://schemas.microsoft.com/office/drawing/2014/main" id="{ED094F80-B7A7-B736-630F-E524FF625325}"/>
              </a:ext>
            </a:extLst>
          </p:cNvPr>
          <p:cNvPicPr>
            <a:picLocks noChangeAspect="1"/>
          </p:cNvPicPr>
          <p:nvPr/>
        </p:nvPicPr>
        <p:blipFill>
          <a:blip r:embed="rId2"/>
          <a:stretch>
            <a:fillRect/>
          </a:stretch>
        </p:blipFill>
        <p:spPr>
          <a:xfrm>
            <a:off x="1522520" y="1029797"/>
            <a:ext cx="9146959" cy="4798405"/>
          </a:xfrm>
          <a:prstGeom prst="rect">
            <a:avLst/>
          </a:prstGeom>
        </p:spPr>
      </p:pic>
    </p:spTree>
    <p:extLst>
      <p:ext uri="{BB962C8B-B14F-4D97-AF65-F5344CB8AC3E}">
        <p14:creationId xmlns:p14="http://schemas.microsoft.com/office/powerpoint/2010/main" val="567550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291127-C43B-D30F-652C-30C7C2278A88}"/>
              </a:ext>
            </a:extLst>
          </p:cNvPr>
          <p:cNvSpPr>
            <a:spLocks noGrp="1"/>
          </p:cNvSpPr>
          <p:nvPr>
            <p:ph type="body" sz="quarter" idx="10"/>
          </p:nvPr>
        </p:nvSpPr>
        <p:spPr/>
        <p:txBody>
          <a:bodyPr anchor="ctr"/>
          <a:lstStyle/>
          <a:p>
            <a:r>
              <a:rPr lang="en-CA" dirty="0"/>
              <a:t>How it works</a:t>
            </a:r>
          </a:p>
        </p:txBody>
      </p:sp>
      <p:sp>
        <p:nvSpPr>
          <p:cNvPr id="3" name="Text Placeholder 2">
            <a:extLst>
              <a:ext uri="{FF2B5EF4-FFF2-40B4-BE49-F238E27FC236}">
                <a16:creationId xmlns:a16="http://schemas.microsoft.com/office/drawing/2014/main" id="{AE5BC337-E7F3-9F61-BB1A-A4D9B5510C12}"/>
              </a:ext>
            </a:extLst>
          </p:cNvPr>
          <p:cNvSpPr>
            <a:spLocks noGrp="1"/>
          </p:cNvSpPr>
          <p:nvPr>
            <p:ph type="body" sz="quarter" idx="11"/>
          </p:nvPr>
        </p:nvSpPr>
        <p:spPr/>
        <p:txBody>
          <a:bodyPr/>
          <a:lstStyle/>
          <a:p>
            <a:r>
              <a:rPr lang="en-CA" i="1" dirty="0"/>
              <a:t>Putting theory into practice</a:t>
            </a:r>
          </a:p>
        </p:txBody>
      </p:sp>
    </p:spTree>
    <p:extLst>
      <p:ext uri="{BB962C8B-B14F-4D97-AF65-F5344CB8AC3E}">
        <p14:creationId xmlns:p14="http://schemas.microsoft.com/office/powerpoint/2010/main" val="3666411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5F838C-F575-6C55-1F8C-8C7778B50735}"/>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Picture 12" descr="A hand holding a ballot&#10;&#10;Description automatically generated">
            <a:extLst>
              <a:ext uri="{FF2B5EF4-FFF2-40B4-BE49-F238E27FC236}">
                <a16:creationId xmlns:a16="http://schemas.microsoft.com/office/drawing/2014/main" id="{7BE7EE05-B84B-2EDA-AAC1-27A37AE793F2}"/>
              </a:ext>
            </a:extLst>
          </p:cNvPr>
          <p:cNvPicPr>
            <a:picLocks noChangeAspect="1"/>
          </p:cNvPicPr>
          <p:nvPr/>
        </p:nvPicPr>
        <p:blipFill>
          <a:blip r:embed="rId2"/>
          <a:stretch>
            <a:fillRect/>
          </a:stretch>
        </p:blipFill>
        <p:spPr>
          <a:xfrm>
            <a:off x="623601" y="1633410"/>
            <a:ext cx="3600000" cy="3600000"/>
          </a:xfrm>
          <a:prstGeom prst="rect">
            <a:avLst/>
          </a:prstGeom>
        </p:spPr>
      </p:pic>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33</a:t>
            </a:fld>
            <a:endParaRPr lang="en-US" dirty="0"/>
          </a:p>
        </p:txBody>
      </p:sp>
      <p:sp>
        <p:nvSpPr>
          <p:cNvPr id="2" name="Text Placeholder 1">
            <a:extLst>
              <a:ext uri="{FF2B5EF4-FFF2-40B4-BE49-F238E27FC236}">
                <a16:creationId xmlns:a16="http://schemas.microsoft.com/office/drawing/2014/main" id="{64072E45-1A5A-B896-6901-EBB97F89B7EC}"/>
              </a:ext>
            </a:extLst>
          </p:cNvPr>
          <p:cNvSpPr>
            <a:spLocks noGrp="1"/>
          </p:cNvSpPr>
          <p:nvPr>
            <p:ph type="body" sz="quarter" idx="13"/>
          </p:nvPr>
        </p:nvSpPr>
        <p:spPr>
          <a:xfrm>
            <a:off x="4914328" y="1867924"/>
            <a:ext cx="4362838" cy="255718"/>
          </a:xfrm>
        </p:spPr>
        <p:txBody>
          <a:bodyPr/>
          <a:lstStyle/>
          <a:p>
            <a:r>
              <a:rPr lang="en-US" sz="2400" b="1" i="0" u="none" strike="noStrike" dirty="0">
                <a:effectLst/>
                <a:latin typeface="Nunito Sans Normal Black" pitchFamily="2" charset="0"/>
              </a:rPr>
              <a:t>Congratulations! You’ve been elected to local office.</a:t>
            </a:r>
            <a:endParaRPr lang="en-US" sz="2000" dirty="0">
              <a:latin typeface="Nunito Sans Normal Black" pitchFamily="2" charset="0"/>
            </a:endParaRPr>
          </a:p>
        </p:txBody>
      </p:sp>
      <p:sp>
        <p:nvSpPr>
          <p:cNvPr id="3" name="Text Placeholder 2">
            <a:extLst>
              <a:ext uri="{FF2B5EF4-FFF2-40B4-BE49-F238E27FC236}">
                <a16:creationId xmlns:a16="http://schemas.microsoft.com/office/drawing/2014/main" id="{231C9D99-F931-0A79-B71D-2A754962AC81}"/>
              </a:ext>
            </a:extLst>
          </p:cNvPr>
          <p:cNvSpPr>
            <a:spLocks noGrp="1"/>
          </p:cNvSpPr>
          <p:nvPr>
            <p:ph type="body" sz="quarter" idx="14"/>
          </p:nvPr>
        </p:nvSpPr>
        <p:spPr>
          <a:xfrm>
            <a:off x="4914327" y="2881855"/>
            <a:ext cx="4762334" cy="2160662"/>
          </a:xfrm>
        </p:spPr>
        <p:txBody>
          <a:bodyPr/>
          <a:lstStyle/>
          <a:p>
            <a:pPr algn="just"/>
            <a:r>
              <a:rPr lang="en-US" sz="1600" b="0" i="0" u="none" strike="noStrike" dirty="0">
                <a:effectLst/>
                <a:latin typeface="Nunito Sans Normal" pitchFamily="2" charset="0"/>
              </a:rPr>
              <a:t>But now the hard work begins. You want to improve local democracy, but aren</a:t>
            </a:r>
            <a:r>
              <a:rPr lang="en-US" sz="1600" dirty="0">
                <a:latin typeface="Nunito Sans Normal" pitchFamily="2" charset="0"/>
              </a:rPr>
              <a:t>’t sure where to start. That’s where the Democratic Engagement Solutions Bank comes in!</a:t>
            </a:r>
          </a:p>
        </p:txBody>
      </p:sp>
      <p:sp>
        <p:nvSpPr>
          <p:cNvPr id="12" name="Text Placeholder 1">
            <a:extLst>
              <a:ext uri="{FF2B5EF4-FFF2-40B4-BE49-F238E27FC236}">
                <a16:creationId xmlns:a16="http://schemas.microsoft.com/office/drawing/2014/main" id="{46460636-27E9-6958-2908-67B16B8A613F}"/>
              </a:ext>
            </a:extLst>
          </p:cNvPr>
          <p:cNvSpPr txBox="1">
            <a:spLocks/>
          </p:cNvSpPr>
          <p:nvPr/>
        </p:nvSpPr>
        <p:spPr>
          <a:xfrm>
            <a:off x="551489" y="5224590"/>
            <a:ext cx="3672114" cy="2557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Nunito Sans Normal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unito Sans Normal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Sans Normal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b="0" i="1" dirty="0">
                <a:solidFill>
                  <a:srgbClr val="779592"/>
                </a:solidFill>
                <a:effectLst/>
                <a:latin typeface="Nunito Sans Normal Light" pitchFamily="2" charset="0"/>
              </a:rPr>
              <a:t>Photo by Hala </a:t>
            </a:r>
            <a:r>
              <a:rPr lang="en-US" sz="900" b="0" i="1" dirty="0" err="1">
                <a:solidFill>
                  <a:srgbClr val="779592"/>
                </a:solidFill>
                <a:effectLst/>
                <a:latin typeface="Nunito Sans Normal Light" pitchFamily="2" charset="0"/>
              </a:rPr>
              <a:t>Ghonaim</a:t>
            </a:r>
            <a:r>
              <a:rPr lang="en-US" sz="900" b="0" i="1" dirty="0">
                <a:solidFill>
                  <a:srgbClr val="779592"/>
                </a:solidFill>
                <a:effectLst/>
                <a:latin typeface="Nunito Sans Normal Light" pitchFamily="2" charset="0"/>
              </a:rPr>
              <a:t> from the CBC</a:t>
            </a:r>
            <a:endParaRPr lang="en-US" sz="500" i="1" dirty="0">
              <a:solidFill>
                <a:srgbClr val="779592"/>
              </a:solidFill>
              <a:latin typeface="Nunito Sans Normal Light" pitchFamily="2" charset="0"/>
            </a:endParaRPr>
          </a:p>
        </p:txBody>
      </p:sp>
    </p:spTree>
    <p:extLst>
      <p:ext uri="{BB962C8B-B14F-4D97-AF65-F5344CB8AC3E}">
        <p14:creationId xmlns:p14="http://schemas.microsoft.com/office/powerpoint/2010/main" val="5428603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9D2E03-4C44-04BC-B05E-7CB407813E75}"/>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34</a:t>
            </a:fld>
            <a:endParaRPr lang="en-US" dirty="0"/>
          </a:p>
        </p:txBody>
      </p:sp>
      <p:pic>
        <p:nvPicPr>
          <p:cNvPr id="3" name="Picture 2" descr="A screenshot of a computer&#10;&#10;Description automatically generated">
            <a:extLst>
              <a:ext uri="{FF2B5EF4-FFF2-40B4-BE49-F238E27FC236}">
                <a16:creationId xmlns:a16="http://schemas.microsoft.com/office/drawing/2014/main" id="{518F55CA-7BC3-B75B-2953-0A98DF6955A3}"/>
              </a:ext>
            </a:extLst>
          </p:cNvPr>
          <p:cNvPicPr>
            <a:picLocks noChangeAspect="1"/>
          </p:cNvPicPr>
          <p:nvPr/>
        </p:nvPicPr>
        <p:blipFill>
          <a:blip r:embed="rId2"/>
          <a:stretch>
            <a:fillRect/>
          </a:stretch>
        </p:blipFill>
        <p:spPr>
          <a:xfrm>
            <a:off x="855398" y="1943558"/>
            <a:ext cx="10481203" cy="1374720"/>
          </a:xfrm>
          <a:prstGeom prst="rect">
            <a:avLst/>
          </a:prstGeom>
        </p:spPr>
      </p:pic>
      <p:pic>
        <p:nvPicPr>
          <p:cNvPr id="5" name="Picture 4" descr="A white x on a green background&#10;&#10;Description automatically generated">
            <a:extLst>
              <a:ext uri="{FF2B5EF4-FFF2-40B4-BE49-F238E27FC236}">
                <a16:creationId xmlns:a16="http://schemas.microsoft.com/office/drawing/2014/main" id="{D5A0A6A5-0B53-8268-2CC7-DCFB7C51B963}"/>
              </a:ext>
            </a:extLst>
          </p:cNvPr>
          <p:cNvPicPr>
            <a:picLocks noChangeAspect="1"/>
          </p:cNvPicPr>
          <p:nvPr/>
        </p:nvPicPr>
        <p:blipFill>
          <a:blip r:embed="rId3"/>
          <a:stretch>
            <a:fillRect/>
          </a:stretch>
        </p:blipFill>
        <p:spPr>
          <a:xfrm>
            <a:off x="4698522" y="3905366"/>
            <a:ext cx="4410691" cy="714475"/>
          </a:xfrm>
          <a:prstGeom prst="rect">
            <a:avLst/>
          </a:prstGeom>
        </p:spPr>
      </p:pic>
      <p:cxnSp>
        <p:nvCxnSpPr>
          <p:cNvPr id="10" name="Straight Arrow Connector 9">
            <a:extLst>
              <a:ext uri="{FF2B5EF4-FFF2-40B4-BE49-F238E27FC236}">
                <a16:creationId xmlns:a16="http://schemas.microsoft.com/office/drawing/2014/main" id="{CF1D3CFF-7FC2-7A8F-3AA9-6D8B50924D63}"/>
              </a:ext>
            </a:extLst>
          </p:cNvPr>
          <p:cNvCxnSpPr/>
          <p:nvPr/>
        </p:nvCxnSpPr>
        <p:spPr>
          <a:xfrm flipH="1">
            <a:off x="7235301" y="2938509"/>
            <a:ext cx="1411549" cy="99429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359313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9D2E03-4C44-04BC-B05E-7CB407813E75}"/>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35</a:t>
            </a:fld>
            <a:endParaRPr lang="en-US" dirty="0"/>
          </a:p>
        </p:txBody>
      </p:sp>
      <p:pic>
        <p:nvPicPr>
          <p:cNvPr id="4" name="Picture 3" descr="A screenshot of a computer&#10;&#10;Description automatically generated">
            <a:extLst>
              <a:ext uri="{FF2B5EF4-FFF2-40B4-BE49-F238E27FC236}">
                <a16:creationId xmlns:a16="http://schemas.microsoft.com/office/drawing/2014/main" id="{199BFA6B-F1E5-2E4D-E317-453EB97EC716}"/>
              </a:ext>
            </a:extLst>
          </p:cNvPr>
          <p:cNvPicPr>
            <a:picLocks noChangeAspect="1"/>
          </p:cNvPicPr>
          <p:nvPr/>
        </p:nvPicPr>
        <p:blipFill>
          <a:blip r:embed="rId2"/>
          <a:stretch>
            <a:fillRect/>
          </a:stretch>
        </p:blipFill>
        <p:spPr>
          <a:xfrm>
            <a:off x="1546012" y="921714"/>
            <a:ext cx="9099975" cy="5014572"/>
          </a:xfrm>
          <a:prstGeom prst="rect">
            <a:avLst/>
          </a:prstGeom>
        </p:spPr>
      </p:pic>
    </p:spTree>
    <p:extLst>
      <p:ext uri="{BB962C8B-B14F-4D97-AF65-F5344CB8AC3E}">
        <p14:creationId xmlns:p14="http://schemas.microsoft.com/office/powerpoint/2010/main" val="42291067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9D2E03-4C44-04BC-B05E-7CB407813E75}"/>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36</a:t>
            </a:fld>
            <a:endParaRPr lang="en-US" dirty="0"/>
          </a:p>
        </p:txBody>
      </p:sp>
      <p:pic>
        <p:nvPicPr>
          <p:cNvPr id="4" name="Picture 3" descr="A screenshot of a computer&#10;&#10;Description automatically generated">
            <a:extLst>
              <a:ext uri="{FF2B5EF4-FFF2-40B4-BE49-F238E27FC236}">
                <a16:creationId xmlns:a16="http://schemas.microsoft.com/office/drawing/2014/main" id="{199BFA6B-F1E5-2E4D-E317-453EB97EC716}"/>
              </a:ext>
            </a:extLst>
          </p:cNvPr>
          <p:cNvPicPr>
            <a:picLocks noChangeAspect="1"/>
          </p:cNvPicPr>
          <p:nvPr/>
        </p:nvPicPr>
        <p:blipFill>
          <a:blip r:embed="rId2"/>
          <a:stretch>
            <a:fillRect/>
          </a:stretch>
        </p:blipFill>
        <p:spPr>
          <a:xfrm>
            <a:off x="1546012" y="921714"/>
            <a:ext cx="9099975" cy="5014572"/>
          </a:xfrm>
          <a:prstGeom prst="rect">
            <a:avLst/>
          </a:prstGeom>
        </p:spPr>
      </p:pic>
      <p:sp>
        <p:nvSpPr>
          <p:cNvPr id="2" name="Rectangle 1">
            <a:extLst>
              <a:ext uri="{FF2B5EF4-FFF2-40B4-BE49-F238E27FC236}">
                <a16:creationId xmlns:a16="http://schemas.microsoft.com/office/drawing/2014/main" id="{BFB747D8-5F38-96F9-76A2-5E5665D80C03}"/>
              </a:ext>
            </a:extLst>
          </p:cNvPr>
          <p:cNvSpPr/>
          <p:nvPr/>
        </p:nvSpPr>
        <p:spPr>
          <a:xfrm>
            <a:off x="1740023" y="3728621"/>
            <a:ext cx="2334827" cy="550416"/>
          </a:xfrm>
          <a:prstGeom prst="rect">
            <a:avLst/>
          </a:prstGeom>
          <a:noFill/>
          <a:ln w="76200">
            <a:solidFill>
              <a:srgbClr val="F7D2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979273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9D2E03-4C44-04BC-B05E-7CB407813E75}"/>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400"/>
          </a:p>
        </p:txBody>
      </p:sp>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37</a:t>
            </a:fld>
            <a:endParaRPr lang="en-US" dirty="0"/>
          </a:p>
        </p:txBody>
      </p:sp>
      <p:pic>
        <p:nvPicPr>
          <p:cNvPr id="5" name="Picture 4" descr="A screenshot of a computer&#10;&#10;Description automatically generated">
            <a:extLst>
              <a:ext uri="{FF2B5EF4-FFF2-40B4-BE49-F238E27FC236}">
                <a16:creationId xmlns:a16="http://schemas.microsoft.com/office/drawing/2014/main" id="{43FC0DE2-3C04-56EB-AC1E-1CA9A8D3406D}"/>
              </a:ext>
            </a:extLst>
          </p:cNvPr>
          <p:cNvPicPr>
            <a:picLocks noChangeAspect="1"/>
          </p:cNvPicPr>
          <p:nvPr/>
        </p:nvPicPr>
        <p:blipFill>
          <a:blip r:embed="rId2"/>
          <a:stretch>
            <a:fillRect/>
          </a:stretch>
        </p:blipFill>
        <p:spPr>
          <a:xfrm>
            <a:off x="2608476" y="556921"/>
            <a:ext cx="6975047" cy="5744157"/>
          </a:xfrm>
          <a:prstGeom prst="rect">
            <a:avLst/>
          </a:prstGeom>
        </p:spPr>
      </p:pic>
    </p:spTree>
    <p:extLst>
      <p:ext uri="{BB962C8B-B14F-4D97-AF65-F5344CB8AC3E}">
        <p14:creationId xmlns:p14="http://schemas.microsoft.com/office/powerpoint/2010/main" val="14083144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9D2E03-4C44-04BC-B05E-7CB407813E75}"/>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400"/>
          </a:p>
        </p:txBody>
      </p:sp>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38</a:t>
            </a:fld>
            <a:endParaRPr lang="en-US" dirty="0"/>
          </a:p>
        </p:txBody>
      </p:sp>
      <p:pic>
        <p:nvPicPr>
          <p:cNvPr id="5" name="Picture 4" descr="A screenshot of a computer&#10;&#10;Description automatically generated">
            <a:extLst>
              <a:ext uri="{FF2B5EF4-FFF2-40B4-BE49-F238E27FC236}">
                <a16:creationId xmlns:a16="http://schemas.microsoft.com/office/drawing/2014/main" id="{43FC0DE2-3C04-56EB-AC1E-1CA9A8D3406D}"/>
              </a:ext>
            </a:extLst>
          </p:cNvPr>
          <p:cNvPicPr>
            <a:picLocks noChangeAspect="1"/>
          </p:cNvPicPr>
          <p:nvPr/>
        </p:nvPicPr>
        <p:blipFill>
          <a:blip r:embed="rId2"/>
          <a:stretch>
            <a:fillRect/>
          </a:stretch>
        </p:blipFill>
        <p:spPr>
          <a:xfrm>
            <a:off x="2608476" y="556921"/>
            <a:ext cx="6975047" cy="5744157"/>
          </a:xfrm>
          <a:prstGeom prst="rect">
            <a:avLst/>
          </a:prstGeom>
        </p:spPr>
      </p:pic>
      <p:sp>
        <p:nvSpPr>
          <p:cNvPr id="6" name="Text Placeholder 1">
            <a:extLst>
              <a:ext uri="{FF2B5EF4-FFF2-40B4-BE49-F238E27FC236}">
                <a16:creationId xmlns:a16="http://schemas.microsoft.com/office/drawing/2014/main" id="{C3CD97E0-F5B3-F092-4938-E4DD0C6EFB32}"/>
              </a:ext>
            </a:extLst>
          </p:cNvPr>
          <p:cNvSpPr>
            <a:spLocks noGrp="1"/>
          </p:cNvSpPr>
          <p:nvPr>
            <p:ph type="body" sz="quarter" idx="13"/>
          </p:nvPr>
        </p:nvSpPr>
        <p:spPr>
          <a:xfrm>
            <a:off x="-461749" y="2892714"/>
            <a:ext cx="3070225" cy="255718"/>
          </a:xfrm>
        </p:spPr>
        <p:txBody>
          <a:bodyPr anchor="ctr"/>
          <a:lstStyle/>
          <a:p>
            <a:pPr algn="ctr"/>
            <a:r>
              <a:rPr lang="en-US" sz="1400" dirty="0"/>
              <a:t>Solution partners</a:t>
            </a:r>
          </a:p>
        </p:txBody>
      </p:sp>
      <p:sp>
        <p:nvSpPr>
          <p:cNvPr id="7" name="Text Placeholder 3">
            <a:extLst>
              <a:ext uri="{FF2B5EF4-FFF2-40B4-BE49-F238E27FC236}">
                <a16:creationId xmlns:a16="http://schemas.microsoft.com/office/drawing/2014/main" id="{DF5DD631-CC7F-DE75-1DAB-8DED89D1BDA8}"/>
              </a:ext>
            </a:extLst>
          </p:cNvPr>
          <p:cNvSpPr txBox="1">
            <a:spLocks/>
          </p:cNvSpPr>
          <p:nvPr/>
        </p:nvSpPr>
        <p:spPr>
          <a:xfrm>
            <a:off x="0" y="4930164"/>
            <a:ext cx="3070225" cy="25571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Nunito Sans Normal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unito Sans Normal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Sans Normal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dirty="0"/>
              <a:t>Solution level</a:t>
            </a:r>
          </a:p>
        </p:txBody>
      </p:sp>
      <p:sp>
        <p:nvSpPr>
          <p:cNvPr id="10" name="Text Placeholder 5">
            <a:extLst>
              <a:ext uri="{FF2B5EF4-FFF2-40B4-BE49-F238E27FC236}">
                <a16:creationId xmlns:a16="http://schemas.microsoft.com/office/drawing/2014/main" id="{0CE165BF-F55B-CDCA-5739-5A32C23797F0}"/>
              </a:ext>
            </a:extLst>
          </p:cNvPr>
          <p:cNvSpPr txBox="1">
            <a:spLocks/>
          </p:cNvSpPr>
          <p:nvPr/>
        </p:nvSpPr>
        <p:spPr>
          <a:xfrm>
            <a:off x="9041986" y="1846505"/>
            <a:ext cx="3070225" cy="25571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Nunito Sans Normal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unito Sans Normal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Sans Normal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dirty="0"/>
              <a:t>Solution type</a:t>
            </a:r>
          </a:p>
        </p:txBody>
      </p:sp>
      <p:sp>
        <p:nvSpPr>
          <p:cNvPr id="11" name="Text Placeholder 1">
            <a:extLst>
              <a:ext uri="{FF2B5EF4-FFF2-40B4-BE49-F238E27FC236}">
                <a16:creationId xmlns:a16="http://schemas.microsoft.com/office/drawing/2014/main" id="{2F30ADD1-4B21-451D-D5B3-80A2617F941A}"/>
              </a:ext>
            </a:extLst>
          </p:cNvPr>
          <p:cNvSpPr txBox="1">
            <a:spLocks/>
          </p:cNvSpPr>
          <p:nvPr/>
        </p:nvSpPr>
        <p:spPr>
          <a:xfrm>
            <a:off x="383971" y="3938923"/>
            <a:ext cx="2039632" cy="25571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Nunito Sans Normal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unito Sans Normal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Sans Normal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dirty="0"/>
              <a:t>How long solution has been in use</a:t>
            </a:r>
          </a:p>
        </p:txBody>
      </p:sp>
      <p:sp>
        <p:nvSpPr>
          <p:cNvPr id="12" name="Text Placeholder 3">
            <a:extLst>
              <a:ext uri="{FF2B5EF4-FFF2-40B4-BE49-F238E27FC236}">
                <a16:creationId xmlns:a16="http://schemas.microsoft.com/office/drawing/2014/main" id="{975CCA81-8107-6787-4EB0-0B55A798D5B7}"/>
              </a:ext>
            </a:extLst>
          </p:cNvPr>
          <p:cNvSpPr txBox="1">
            <a:spLocks/>
          </p:cNvSpPr>
          <p:nvPr/>
        </p:nvSpPr>
        <p:spPr>
          <a:xfrm>
            <a:off x="10130253" y="3939516"/>
            <a:ext cx="2108477" cy="25571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Nunito Sans Normal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unito Sans Normal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Sans Normal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dirty="0"/>
              <a:t>Which specific organizations are involved</a:t>
            </a:r>
          </a:p>
        </p:txBody>
      </p:sp>
      <p:sp>
        <p:nvSpPr>
          <p:cNvPr id="15" name="Text Placeholder 5">
            <a:extLst>
              <a:ext uri="{FF2B5EF4-FFF2-40B4-BE49-F238E27FC236}">
                <a16:creationId xmlns:a16="http://schemas.microsoft.com/office/drawing/2014/main" id="{46D42A12-3BA7-B269-9E6F-92AA41165017}"/>
              </a:ext>
            </a:extLst>
          </p:cNvPr>
          <p:cNvSpPr txBox="1">
            <a:spLocks/>
          </p:cNvSpPr>
          <p:nvPr/>
        </p:nvSpPr>
        <p:spPr>
          <a:xfrm>
            <a:off x="9980702" y="4930164"/>
            <a:ext cx="1438940" cy="25571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Nunito Sans Normal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unito Sans Normal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Sans Normal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dirty="0"/>
              <a:t>Where did funding for the solution come from</a:t>
            </a:r>
          </a:p>
        </p:txBody>
      </p:sp>
      <p:sp>
        <p:nvSpPr>
          <p:cNvPr id="16" name="Text Placeholder 1">
            <a:extLst>
              <a:ext uri="{FF2B5EF4-FFF2-40B4-BE49-F238E27FC236}">
                <a16:creationId xmlns:a16="http://schemas.microsoft.com/office/drawing/2014/main" id="{E8ADCE47-CDB1-47E7-0578-98E2B88F875E}"/>
              </a:ext>
            </a:extLst>
          </p:cNvPr>
          <p:cNvSpPr txBox="1">
            <a:spLocks/>
          </p:cNvSpPr>
          <p:nvPr/>
        </p:nvSpPr>
        <p:spPr>
          <a:xfrm>
            <a:off x="79789" y="1846505"/>
            <a:ext cx="3070225" cy="25571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Nunito Sans Normal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unito Sans Normal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Sans Normal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dirty="0"/>
              <a:t>Categories</a:t>
            </a:r>
          </a:p>
        </p:txBody>
      </p:sp>
      <p:sp>
        <p:nvSpPr>
          <p:cNvPr id="17" name="Text Placeholder 5">
            <a:extLst>
              <a:ext uri="{FF2B5EF4-FFF2-40B4-BE49-F238E27FC236}">
                <a16:creationId xmlns:a16="http://schemas.microsoft.com/office/drawing/2014/main" id="{0353CE54-D525-C523-A8B9-70F3C6AFEE1D}"/>
              </a:ext>
            </a:extLst>
          </p:cNvPr>
          <p:cNvSpPr txBox="1">
            <a:spLocks/>
          </p:cNvSpPr>
          <p:nvPr/>
        </p:nvSpPr>
        <p:spPr>
          <a:xfrm>
            <a:off x="10139132" y="2919077"/>
            <a:ext cx="1973079" cy="25571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Nunito Sans Normal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unito Sans Normal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Sans Normal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dirty="0"/>
              <a:t>How long the solution takes to enact</a:t>
            </a:r>
          </a:p>
        </p:txBody>
      </p:sp>
      <p:cxnSp>
        <p:nvCxnSpPr>
          <p:cNvPr id="18" name="Straight Arrow Connector 17">
            <a:extLst>
              <a:ext uri="{FF2B5EF4-FFF2-40B4-BE49-F238E27FC236}">
                <a16:creationId xmlns:a16="http://schemas.microsoft.com/office/drawing/2014/main" id="{853C4F09-211A-93A9-5E20-42D7E38BEA56}"/>
              </a:ext>
            </a:extLst>
          </p:cNvPr>
          <p:cNvCxnSpPr>
            <a:cxnSpLocks/>
          </p:cNvCxnSpPr>
          <p:nvPr/>
        </p:nvCxnSpPr>
        <p:spPr>
          <a:xfrm flipH="1">
            <a:off x="7074828" y="2102223"/>
            <a:ext cx="2905874" cy="614344"/>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a:extLst>
              <a:ext uri="{FF2B5EF4-FFF2-40B4-BE49-F238E27FC236}">
                <a16:creationId xmlns:a16="http://schemas.microsoft.com/office/drawing/2014/main" id="{4A500939-292E-5F16-A24A-E20B92AF6E5A}"/>
              </a:ext>
            </a:extLst>
          </p:cNvPr>
          <p:cNvCxnSpPr>
            <a:cxnSpLocks/>
          </p:cNvCxnSpPr>
          <p:nvPr/>
        </p:nvCxnSpPr>
        <p:spPr>
          <a:xfrm flipH="1">
            <a:off x="9400131" y="3018304"/>
            <a:ext cx="942354"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a:extLst>
              <a:ext uri="{FF2B5EF4-FFF2-40B4-BE49-F238E27FC236}">
                <a16:creationId xmlns:a16="http://schemas.microsoft.com/office/drawing/2014/main" id="{3DE592E2-24A1-78EC-36FB-00C93F12B958}"/>
              </a:ext>
            </a:extLst>
          </p:cNvPr>
          <p:cNvCxnSpPr>
            <a:cxnSpLocks/>
          </p:cNvCxnSpPr>
          <p:nvPr/>
        </p:nvCxnSpPr>
        <p:spPr>
          <a:xfrm flipH="1" flipV="1">
            <a:off x="3888577" y="3845407"/>
            <a:ext cx="6453908" cy="221375"/>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a:extLst>
              <a:ext uri="{FF2B5EF4-FFF2-40B4-BE49-F238E27FC236}">
                <a16:creationId xmlns:a16="http://schemas.microsoft.com/office/drawing/2014/main" id="{3282F4C0-9E6D-2968-5A46-5C8038FC9C6A}"/>
              </a:ext>
            </a:extLst>
          </p:cNvPr>
          <p:cNvCxnSpPr>
            <a:cxnSpLocks/>
          </p:cNvCxnSpPr>
          <p:nvPr/>
        </p:nvCxnSpPr>
        <p:spPr>
          <a:xfrm flipH="1" flipV="1">
            <a:off x="3685224" y="4166410"/>
            <a:ext cx="6295478" cy="635302"/>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26" name="Straight Arrow Connector 25">
            <a:extLst>
              <a:ext uri="{FF2B5EF4-FFF2-40B4-BE49-F238E27FC236}">
                <a16:creationId xmlns:a16="http://schemas.microsoft.com/office/drawing/2014/main" id="{63E5DA17-E9ED-DC18-1D69-D90479014E84}"/>
              </a:ext>
            </a:extLst>
          </p:cNvPr>
          <p:cNvCxnSpPr>
            <a:cxnSpLocks/>
          </p:cNvCxnSpPr>
          <p:nvPr/>
        </p:nvCxnSpPr>
        <p:spPr>
          <a:xfrm>
            <a:off x="1970442" y="2102223"/>
            <a:ext cx="698523" cy="614344"/>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625CF60F-BD1D-D443-11BD-D09844748FBF}"/>
              </a:ext>
            </a:extLst>
          </p:cNvPr>
          <p:cNvCxnSpPr>
            <a:cxnSpLocks/>
          </p:cNvCxnSpPr>
          <p:nvPr/>
        </p:nvCxnSpPr>
        <p:spPr>
          <a:xfrm>
            <a:off x="1981410" y="3037659"/>
            <a:ext cx="2463185" cy="28692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30" name="Straight Arrow Connector 29">
            <a:extLst>
              <a:ext uri="{FF2B5EF4-FFF2-40B4-BE49-F238E27FC236}">
                <a16:creationId xmlns:a16="http://schemas.microsoft.com/office/drawing/2014/main" id="{C5AAD6FD-05C1-138A-6B49-F43AA5C2625D}"/>
              </a:ext>
            </a:extLst>
          </p:cNvPr>
          <p:cNvCxnSpPr>
            <a:cxnSpLocks/>
          </p:cNvCxnSpPr>
          <p:nvPr/>
        </p:nvCxnSpPr>
        <p:spPr>
          <a:xfrm flipV="1">
            <a:off x="2441731" y="3533422"/>
            <a:ext cx="355858" cy="286777"/>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2" name="Left Brace 31">
            <a:extLst>
              <a:ext uri="{FF2B5EF4-FFF2-40B4-BE49-F238E27FC236}">
                <a16:creationId xmlns:a16="http://schemas.microsoft.com/office/drawing/2014/main" id="{2669C957-42C4-7682-01B1-FC42471CB6D3}"/>
              </a:ext>
            </a:extLst>
          </p:cNvPr>
          <p:cNvSpPr/>
          <p:nvPr/>
        </p:nvSpPr>
        <p:spPr>
          <a:xfrm>
            <a:off x="2313107" y="4582961"/>
            <a:ext cx="355858" cy="983338"/>
          </a:xfrm>
          <a:prstGeom prst="leftBrace">
            <a:avLst/>
          </a:prstGeom>
          <a:ln w="57150">
            <a:solidFill>
              <a:srgbClr val="F7D20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Tree>
    <p:extLst>
      <p:ext uri="{BB962C8B-B14F-4D97-AF65-F5344CB8AC3E}">
        <p14:creationId xmlns:p14="http://schemas.microsoft.com/office/powerpoint/2010/main" val="6295494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x on a green background&#10;&#10;Description automatically generated">
            <a:extLst>
              <a:ext uri="{FF2B5EF4-FFF2-40B4-BE49-F238E27FC236}">
                <a16:creationId xmlns:a16="http://schemas.microsoft.com/office/drawing/2014/main" id="{22262D25-FBC9-EB24-5847-4E0D5E6B52D9}"/>
              </a:ext>
            </a:extLst>
          </p:cNvPr>
          <p:cNvPicPr>
            <a:picLocks noChangeAspect="1"/>
          </p:cNvPicPr>
          <p:nvPr/>
        </p:nvPicPr>
        <p:blipFill>
          <a:blip r:embed="rId2"/>
          <a:stretch>
            <a:fillRect/>
          </a:stretch>
        </p:blipFill>
        <p:spPr>
          <a:xfrm>
            <a:off x="4698522" y="3905366"/>
            <a:ext cx="4201111" cy="657317"/>
          </a:xfrm>
          <a:prstGeom prst="rect">
            <a:avLst/>
          </a:prstGeom>
        </p:spPr>
      </p:pic>
      <p:sp>
        <p:nvSpPr>
          <p:cNvPr id="9" name="Rectangle 8">
            <a:extLst>
              <a:ext uri="{FF2B5EF4-FFF2-40B4-BE49-F238E27FC236}">
                <a16:creationId xmlns:a16="http://schemas.microsoft.com/office/drawing/2014/main" id="{699D2E03-4C44-04BC-B05E-7CB407813E75}"/>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39</a:t>
            </a:fld>
            <a:endParaRPr lang="en-US" dirty="0"/>
          </a:p>
        </p:txBody>
      </p:sp>
      <p:pic>
        <p:nvPicPr>
          <p:cNvPr id="3" name="Picture 2" descr="A screenshot of a computer&#10;&#10;Description automatically generated">
            <a:extLst>
              <a:ext uri="{FF2B5EF4-FFF2-40B4-BE49-F238E27FC236}">
                <a16:creationId xmlns:a16="http://schemas.microsoft.com/office/drawing/2014/main" id="{518F55CA-7BC3-B75B-2953-0A98DF6955A3}"/>
              </a:ext>
            </a:extLst>
          </p:cNvPr>
          <p:cNvPicPr>
            <a:picLocks noChangeAspect="1"/>
          </p:cNvPicPr>
          <p:nvPr/>
        </p:nvPicPr>
        <p:blipFill>
          <a:blip r:embed="rId3"/>
          <a:stretch>
            <a:fillRect/>
          </a:stretch>
        </p:blipFill>
        <p:spPr>
          <a:xfrm>
            <a:off x="855398" y="1943558"/>
            <a:ext cx="10481203" cy="1374720"/>
          </a:xfrm>
          <a:prstGeom prst="rect">
            <a:avLst/>
          </a:prstGeom>
        </p:spPr>
      </p:pic>
      <p:cxnSp>
        <p:nvCxnSpPr>
          <p:cNvPr id="10" name="Straight Arrow Connector 9">
            <a:extLst>
              <a:ext uri="{FF2B5EF4-FFF2-40B4-BE49-F238E27FC236}">
                <a16:creationId xmlns:a16="http://schemas.microsoft.com/office/drawing/2014/main" id="{CF1D3CFF-7FC2-7A8F-3AA9-6D8B50924D63}"/>
              </a:ext>
            </a:extLst>
          </p:cNvPr>
          <p:cNvCxnSpPr/>
          <p:nvPr/>
        </p:nvCxnSpPr>
        <p:spPr>
          <a:xfrm flipH="1">
            <a:off x="7235301" y="2938509"/>
            <a:ext cx="1411549" cy="99429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95022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4</a:t>
            </a:fld>
            <a:endParaRPr lang="en-US" dirty="0"/>
          </a:p>
        </p:txBody>
      </p:sp>
      <p:sp>
        <p:nvSpPr>
          <p:cNvPr id="9" name="Rectangle 8">
            <a:extLst>
              <a:ext uri="{FF2B5EF4-FFF2-40B4-BE49-F238E27FC236}">
                <a16:creationId xmlns:a16="http://schemas.microsoft.com/office/drawing/2014/main" id="{699D2E03-4C44-04BC-B05E-7CB407813E75}"/>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descr="A graph showing the results of the election&#10;&#10;Description automatically generated">
            <a:extLst>
              <a:ext uri="{FF2B5EF4-FFF2-40B4-BE49-F238E27FC236}">
                <a16:creationId xmlns:a16="http://schemas.microsoft.com/office/drawing/2014/main" id="{4299CA63-BD37-9929-0F62-665A317955C3}"/>
              </a:ext>
            </a:extLst>
          </p:cNvPr>
          <p:cNvPicPr>
            <a:picLocks noChangeAspect="1"/>
          </p:cNvPicPr>
          <p:nvPr/>
        </p:nvPicPr>
        <p:blipFill>
          <a:blip r:embed="rId2"/>
          <a:stretch>
            <a:fillRect/>
          </a:stretch>
        </p:blipFill>
        <p:spPr>
          <a:xfrm>
            <a:off x="1956865" y="855163"/>
            <a:ext cx="8278269" cy="5147673"/>
          </a:xfrm>
          <a:prstGeom prst="rect">
            <a:avLst/>
          </a:prstGeom>
        </p:spPr>
      </p:pic>
    </p:spTree>
    <p:extLst>
      <p:ext uri="{BB962C8B-B14F-4D97-AF65-F5344CB8AC3E}">
        <p14:creationId xmlns:p14="http://schemas.microsoft.com/office/powerpoint/2010/main" val="41208381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9D2E03-4C44-04BC-B05E-7CB407813E75}"/>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40</a:t>
            </a:fld>
            <a:endParaRPr lang="en-US" dirty="0"/>
          </a:p>
        </p:txBody>
      </p:sp>
      <p:pic>
        <p:nvPicPr>
          <p:cNvPr id="3" name="Picture 2" descr="A screenshot of a computer&#10;&#10;Description automatically generated">
            <a:extLst>
              <a:ext uri="{FF2B5EF4-FFF2-40B4-BE49-F238E27FC236}">
                <a16:creationId xmlns:a16="http://schemas.microsoft.com/office/drawing/2014/main" id="{5DEDC659-0A7F-C436-0BB4-A93A70EA8834}"/>
              </a:ext>
            </a:extLst>
          </p:cNvPr>
          <p:cNvPicPr>
            <a:picLocks noChangeAspect="1"/>
          </p:cNvPicPr>
          <p:nvPr/>
        </p:nvPicPr>
        <p:blipFill>
          <a:blip r:embed="rId2"/>
          <a:stretch>
            <a:fillRect/>
          </a:stretch>
        </p:blipFill>
        <p:spPr>
          <a:xfrm>
            <a:off x="1986286" y="497665"/>
            <a:ext cx="8219425" cy="5862670"/>
          </a:xfrm>
          <a:prstGeom prst="rect">
            <a:avLst/>
          </a:prstGeom>
        </p:spPr>
      </p:pic>
    </p:spTree>
    <p:extLst>
      <p:ext uri="{BB962C8B-B14F-4D97-AF65-F5344CB8AC3E}">
        <p14:creationId xmlns:p14="http://schemas.microsoft.com/office/powerpoint/2010/main" val="34129461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9D2E03-4C44-04BC-B05E-7CB407813E75}"/>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400"/>
          </a:p>
        </p:txBody>
      </p:sp>
      <p:pic>
        <p:nvPicPr>
          <p:cNvPr id="3" name="Picture 2" descr="A screenshot of a computer&#10;&#10;Description automatically generated">
            <a:extLst>
              <a:ext uri="{FF2B5EF4-FFF2-40B4-BE49-F238E27FC236}">
                <a16:creationId xmlns:a16="http://schemas.microsoft.com/office/drawing/2014/main" id="{C8C19A20-022D-B9F8-7C38-849CA45667FA}"/>
              </a:ext>
            </a:extLst>
          </p:cNvPr>
          <p:cNvPicPr>
            <a:picLocks noChangeAspect="1"/>
          </p:cNvPicPr>
          <p:nvPr/>
        </p:nvPicPr>
        <p:blipFill>
          <a:blip r:embed="rId2"/>
          <a:stretch>
            <a:fillRect/>
          </a:stretch>
        </p:blipFill>
        <p:spPr>
          <a:xfrm>
            <a:off x="2292995" y="556921"/>
            <a:ext cx="7606007" cy="5744156"/>
          </a:xfrm>
          <a:prstGeom prst="rect">
            <a:avLst/>
          </a:prstGeom>
        </p:spPr>
      </p:pic>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41</a:t>
            </a:fld>
            <a:endParaRPr lang="en-US" dirty="0"/>
          </a:p>
        </p:txBody>
      </p:sp>
    </p:spTree>
    <p:extLst>
      <p:ext uri="{BB962C8B-B14F-4D97-AF65-F5344CB8AC3E}">
        <p14:creationId xmlns:p14="http://schemas.microsoft.com/office/powerpoint/2010/main" val="16089115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9D2E03-4C44-04BC-B05E-7CB407813E75}"/>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400"/>
          </a:p>
        </p:txBody>
      </p:sp>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42</a:t>
            </a:fld>
            <a:endParaRPr lang="en-US" dirty="0"/>
          </a:p>
        </p:txBody>
      </p:sp>
      <p:pic>
        <p:nvPicPr>
          <p:cNvPr id="4" name="Picture 3" descr="A qr code on a white background&#10;&#10;Description automatically generated">
            <a:extLst>
              <a:ext uri="{FF2B5EF4-FFF2-40B4-BE49-F238E27FC236}">
                <a16:creationId xmlns:a16="http://schemas.microsoft.com/office/drawing/2014/main" id="{E7C5CAAA-16AE-DC86-94C3-9E40D0D113FC}"/>
              </a:ext>
            </a:extLst>
          </p:cNvPr>
          <p:cNvPicPr>
            <a:picLocks noChangeAspect="1"/>
          </p:cNvPicPr>
          <p:nvPr/>
        </p:nvPicPr>
        <p:blipFill>
          <a:blip r:embed="rId2"/>
          <a:stretch>
            <a:fillRect/>
          </a:stretch>
        </p:blipFill>
        <p:spPr>
          <a:xfrm>
            <a:off x="6096000" y="1324991"/>
            <a:ext cx="4363375" cy="4363375"/>
          </a:xfrm>
          <a:prstGeom prst="rect">
            <a:avLst/>
          </a:prstGeom>
        </p:spPr>
      </p:pic>
      <p:sp>
        <p:nvSpPr>
          <p:cNvPr id="5" name="Text Placeholder 1">
            <a:extLst>
              <a:ext uri="{FF2B5EF4-FFF2-40B4-BE49-F238E27FC236}">
                <a16:creationId xmlns:a16="http://schemas.microsoft.com/office/drawing/2014/main" id="{66FE341B-D892-E68D-7DB7-B5DC27685583}"/>
              </a:ext>
            </a:extLst>
          </p:cNvPr>
          <p:cNvSpPr>
            <a:spLocks noGrp="1"/>
          </p:cNvSpPr>
          <p:nvPr>
            <p:ph type="body" sz="quarter" idx="13"/>
          </p:nvPr>
        </p:nvSpPr>
        <p:spPr>
          <a:xfrm>
            <a:off x="901621" y="2980263"/>
            <a:ext cx="4362838" cy="1052830"/>
          </a:xfrm>
        </p:spPr>
        <p:txBody>
          <a:bodyPr/>
          <a:lstStyle/>
          <a:p>
            <a:pPr algn="ctr"/>
            <a:r>
              <a:rPr lang="en-US" sz="2400" b="1" i="0" u="none" strike="noStrike" dirty="0">
                <a:effectLst/>
                <a:latin typeface="Nunito Sans Normal Black" pitchFamily="2" charset="0"/>
              </a:rPr>
              <a:t>Try out the Democratic Engagement Solutions Bank prototype yourself</a:t>
            </a:r>
            <a:endParaRPr lang="en-US" sz="2000" dirty="0">
              <a:latin typeface="Nunito Sans Normal Black" pitchFamily="2" charset="0"/>
            </a:endParaRPr>
          </a:p>
        </p:txBody>
      </p:sp>
    </p:spTree>
    <p:extLst>
      <p:ext uri="{BB962C8B-B14F-4D97-AF65-F5344CB8AC3E}">
        <p14:creationId xmlns:p14="http://schemas.microsoft.com/office/powerpoint/2010/main" val="27311548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291127-C43B-D30F-652C-30C7C2278A88}"/>
              </a:ext>
            </a:extLst>
          </p:cNvPr>
          <p:cNvSpPr>
            <a:spLocks noGrp="1"/>
          </p:cNvSpPr>
          <p:nvPr>
            <p:ph type="body" sz="quarter" idx="10"/>
          </p:nvPr>
        </p:nvSpPr>
        <p:spPr/>
        <p:txBody>
          <a:bodyPr anchor="ctr"/>
          <a:lstStyle/>
          <a:p>
            <a:r>
              <a:rPr lang="en-CA" dirty="0"/>
              <a:t>Moving forward</a:t>
            </a:r>
          </a:p>
        </p:txBody>
      </p:sp>
      <p:sp>
        <p:nvSpPr>
          <p:cNvPr id="3" name="Text Placeholder 2">
            <a:extLst>
              <a:ext uri="{FF2B5EF4-FFF2-40B4-BE49-F238E27FC236}">
                <a16:creationId xmlns:a16="http://schemas.microsoft.com/office/drawing/2014/main" id="{AE5BC337-E7F3-9F61-BB1A-A4D9B5510C12}"/>
              </a:ext>
            </a:extLst>
          </p:cNvPr>
          <p:cNvSpPr>
            <a:spLocks noGrp="1"/>
          </p:cNvSpPr>
          <p:nvPr>
            <p:ph type="body" sz="quarter" idx="11"/>
          </p:nvPr>
        </p:nvSpPr>
        <p:spPr/>
        <p:txBody>
          <a:bodyPr/>
          <a:lstStyle/>
          <a:p>
            <a:r>
              <a:rPr lang="en-CA" i="1" dirty="0"/>
              <a:t>Expanding this resource for everyone</a:t>
            </a:r>
          </a:p>
        </p:txBody>
      </p:sp>
    </p:spTree>
    <p:extLst>
      <p:ext uri="{BB962C8B-B14F-4D97-AF65-F5344CB8AC3E}">
        <p14:creationId xmlns:p14="http://schemas.microsoft.com/office/powerpoint/2010/main" val="1588955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5F838C-F575-6C55-1F8C-8C7778B50735}"/>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44</a:t>
            </a:fld>
            <a:endParaRPr lang="en-US" dirty="0"/>
          </a:p>
        </p:txBody>
      </p:sp>
      <p:sp>
        <p:nvSpPr>
          <p:cNvPr id="2" name="Text Placeholder 1">
            <a:extLst>
              <a:ext uri="{FF2B5EF4-FFF2-40B4-BE49-F238E27FC236}">
                <a16:creationId xmlns:a16="http://schemas.microsoft.com/office/drawing/2014/main" id="{64072E45-1A5A-B896-6901-EBB97F89B7EC}"/>
              </a:ext>
            </a:extLst>
          </p:cNvPr>
          <p:cNvSpPr>
            <a:spLocks noGrp="1"/>
          </p:cNvSpPr>
          <p:nvPr>
            <p:ph type="body" sz="quarter" idx="13"/>
          </p:nvPr>
        </p:nvSpPr>
        <p:spPr>
          <a:xfrm>
            <a:off x="901621" y="1930067"/>
            <a:ext cx="4362838" cy="255718"/>
          </a:xfrm>
        </p:spPr>
        <p:txBody>
          <a:bodyPr/>
          <a:lstStyle/>
          <a:p>
            <a:pPr algn="ctr"/>
            <a:r>
              <a:rPr lang="en-US" sz="2400" b="1" i="0" u="none" strike="noStrike" dirty="0">
                <a:effectLst/>
                <a:latin typeface="Nunito Sans Normal Black" pitchFamily="2" charset="0"/>
              </a:rPr>
              <a:t>State of the project so far</a:t>
            </a:r>
            <a:endParaRPr lang="en-US" sz="2000" dirty="0">
              <a:latin typeface="Nunito Sans Normal Black" pitchFamily="2" charset="0"/>
            </a:endParaRPr>
          </a:p>
        </p:txBody>
      </p:sp>
      <p:sp>
        <p:nvSpPr>
          <p:cNvPr id="3" name="Text Placeholder 2">
            <a:extLst>
              <a:ext uri="{FF2B5EF4-FFF2-40B4-BE49-F238E27FC236}">
                <a16:creationId xmlns:a16="http://schemas.microsoft.com/office/drawing/2014/main" id="{231C9D99-F931-0A79-B71D-2A754962AC81}"/>
              </a:ext>
            </a:extLst>
          </p:cNvPr>
          <p:cNvSpPr>
            <a:spLocks noGrp="1"/>
          </p:cNvSpPr>
          <p:nvPr>
            <p:ph type="body" sz="quarter" idx="14"/>
          </p:nvPr>
        </p:nvSpPr>
        <p:spPr>
          <a:xfrm>
            <a:off x="701873" y="2635840"/>
            <a:ext cx="4762334" cy="2160662"/>
          </a:xfrm>
        </p:spPr>
        <p:txBody>
          <a:bodyPr/>
          <a:lstStyle/>
          <a:p>
            <a:pPr marL="285750" indent="-285750">
              <a:buFont typeface="Arial" panose="020B0604020202020204" pitchFamily="34" charset="0"/>
              <a:buChar char="•"/>
            </a:pPr>
            <a:r>
              <a:rPr lang="en-US" sz="1600" b="0" i="0" u="none" strike="noStrike" dirty="0">
                <a:effectLst/>
                <a:latin typeface="Nunito Sans Normal" pitchFamily="2" charset="0"/>
              </a:rPr>
              <a:t>54 unique projects from around the world</a:t>
            </a:r>
          </a:p>
          <a:p>
            <a:pPr marL="285750" indent="-285750">
              <a:buFont typeface="Arial" panose="020B0604020202020204" pitchFamily="34" charset="0"/>
              <a:buChar char="•"/>
            </a:pPr>
            <a:r>
              <a:rPr lang="en-US" sz="1600" dirty="0">
                <a:latin typeface="Nunito Sans Normal" pitchFamily="2" charset="0"/>
              </a:rPr>
              <a:t>Solutions that have been used for over 100 years and some that have not even been implemented yet</a:t>
            </a:r>
          </a:p>
          <a:p>
            <a:pPr marL="285750" indent="-285750">
              <a:buFont typeface="Arial" panose="020B0604020202020204" pitchFamily="34" charset="0"/>
              <a:buChar char="•"/>
            </a:pPr>
            <a:r>
              <a:rPr lang="en-US" sz="1600" dirty="0">
                <a:latin typeface="Nunito Sans Normal" pitchFamily="2" charset="0"/>
              </a:rPr>
              <a:t>Solutions that municipalities and affiliated groups can quickly implement and change to long-term, lasting solutions</a:t>
            </a:r>
          </a:p>
        </p:txBody>
      </p:sp>
    </p:spTree>
    <p:extLst>
      <p:ext uri="{BB962C8B-B14F-4D97-AF65-F5344CB8AC3E}">
        <p14:creationId xmlns:p14="http://schemas.microsoft.com/office/powerpoint/2010/main" val="30722872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5F838C-F575-6C55-1F8C-8C7778B50735}"/>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45</a:t>
            </a:fld>
            <a:endParaRPr lang="en-US" dirty="0"/>
          </a:p>
        </p:txBody>
      </p:sp>
      <p:sp>
        <p:nvSpPr>
          <p:cNvPr id="2" name="Text Placeholder 1">
            <a:extLst>
              <a:ext uri="{FF2B5EF4-FFF2-40B4-BE49-F238E27FC236}">
                <a16:creationId xmlns:a16="http://schemas.microsoft.com/office/drawing/2014/main" id="{64072E45-1A5A-B896-6901-EBB97F89B7EC}"/>
              </a:ext>
            </a:extLst>
          </p:cNvPr>
          <p:cNvSpPr>
            <a:spLocks noGrp="1"/>
          </p:cNvSpPr>
          <p:nvPr>
            <p:ph type="body" sz="quarter" idx="13"/>
          </p:nvPr>
        </p:nvSpPr>
        <p:spPr>
          <a:xfrm>
            <a:off x="901621" y="1930067"/>
            <a:ext cx="4362838" cy="255718"/>
          </a:xfrm>
        </p:spPr>
        <p:txBody>
          <a:bodyPr/>
          <a:lstStyle/>
          <a:p>
            <a:pPr algn="ctr"/>
            <a:r>
              <a:rPr lang="en-US" sz="2400" b="1" i="0" u="none" strike="noStrike" dirty="0">
                <a:effectLst/>
                <a:latin typeface="Nunito Sans Normal Black" pitchFamily="2" charset="0"/>
              </a:rPr>
              <a:t>State of the project so far</a:t>
            </a:r>
            <a:endParaRPr lang="en-US" sz="2000" dirty="0">
              <a:latin typeface="Nunito Sans Normal Black" pitchFamily="2" charset="0"/>
            </a:endParaRPr>
          </a:p>
        </p:txBody>
      </p:sp>
      <p:sp>
        <p:nvSpPr>
          <p:cNvPr id="3" name="Text Placeholder 2">
            <a:extLst>
              <a:ext uri="{FF2B5EF4-FFF2-40B4-BE49-F238E27FC236}">
                <a16:creationId xmlns:a16="http://schemas.microsoft.com/office/drawing/2014/main" id="{231C9D99-F931-0A79-B71D-2A754962AC81}"/>
              </a:ext>
            </a:extLst>
          </p:cNvPr>
          <p:cNvSpPr>
            <a:spLocks noGrp="1"/>
          </p:cNvSpPr>
          <p:nvPr>
            <p:ph type="body" sz="quarter" idx="14"/>
          </p:nvPr>
        </p:nvSpPr>
        <p:spPr>
          <a:xfrm>
            <a:off x="701873" y="2635840"/>
            <a:ext cx="4762334" cy="2160662"/>
          </a:xfrm>
        </p:spPr>
        <p:txBody>
          <a:bodyPr/>
          <a:lstStyle/>
          <a:p>
            <a:pPr marL="285750" indent="-285750">
              <a:buFont typeface="Arial" panose="020B0604020202020204" pitchFamily="34" charset="0"/>
              <a:buChar char="•"/>
            </a:pPr>
            <a:r>
              <a:rPr lang="en-US" sz="1600" b="0" i="0" u="none" strike="noStrike" dirty="0">
                <a:effectLst/>
                <a:latin typeface="Nunito Sans Normal" pitchFamily="2" charset="0"/>
              </a:rPr>
              <a:t>54 unique projects from around the world</a:t>
            </a:r>
          </a:p>
          <a:p>
            <a:pPr marL="285750" indent="-285750">
              <a:buFont typeface="Arial" panose="020B0604020202020204" pitchFamily="34" charset="0"/>
              <a:buChar char="•"/>
            </a:pPr>
            <a:r>
              <a:rPr lang="en-US" sz="1600" dirty="0">
                <a:latin typeface="Nunito Sans Normal" pitchFamily="2" charset="0"/>
              </a:rPr>
              <a:t>Solutions that have been used for over 100 years and some that have not even been implemented yet</a:t>
            </a:r>
          </a:p>
          <a:p>
            <a:pPr marL="285750" indent="-285750">
              <a:buFont typeface="Arial" panose="020B0604020202020204" pitchFamily="34" charset="0"/>
              <a:buChar char="•"/>
            </a:pPr>
            <a:r>
              <a:rPr lang="en-US" sz="1600" dirty="0">
                <a:latin typeface="Nunito Sans Normal" pitchFamily="2" charset="0"/>
              </a:rPr>
              <a:t>Solutions that municipalities and affiliated groups can quickly implement and change to long-term, lasting solutions</a:t>
            </a:r>
          </a:p>
        </p:txBody>
      </p:sp>
      <p:sp>
        <p:nvSpPr>
          <p:cNvPr id="4" name="Text Placeholder 1">
            <a:extLst>
              <a:ext uri="{FF2B5EF4-FFF2-40B4-BE49-F238E27FC236}">
                <a16:creationId xmlns:a16="http://schemas.microsoft.com/office/drawing/2014/main" id="{33AD87B0-C599-1985-4F73-47763BFE66D0}"/>
              </a:ext>
            </a:extLst>
          </p:cNvPr>
          <p:cNvSpPr txBox="1">
            <a:spLocks/>
          </p:cNvSpPr>
          <p:nvPr/>
        </p:nvSpPr>
        <p:spPr>
          <a:xfrm>
            <a:off x="6654351" y="1930067"/>
            <a:ext cx="4362838" cy="2557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Nunito Sans Normal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unito Sans Normal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Sans Normal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Normal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dirty="0">
                <a:latin typeface="Nunito Sans Normal Black" pitchFamily="2" charset="0"/>
              </a:rPr>
              <a:t>Goals for the project</a:t>
            </a:r>
            <a:endParaRPr lang="en-US" sz="2000" dirty="0">
              <a:latin typeface="Nunito Sans Normal Black" pitchFamily="2" charset="0"/>
            </a:endParaRPr>
          </a:p>
        </p:txBody>
      </p:sp>
      <p:sp>
        <p:nvSpPr>
          <p:cNvPr id="5" name="Text Placeholder 2">
            <a:extLst>
              <a:ext uri="{FF2B5EF4-FFF2-40B4-BE49-F238E27FC236}">
                <a16:creationId xmlns:a16="http://schemas.microsoft.com/office/drawing/2014/main" id="{DED8E13D-B85A-74DD-7C39-DDC49B23CFF7}"/>
              </a:ext>
            </a:extLst>
          </p:cNvPr>
          <p:cNvSpPr txBox="1">
            <a:spLocks/>
          </p:cNvSpPr>
          <p:nvPr/>
        </p:nvSpPr>
        <p:spPr>
          <a:xfrm>
            <a:off x="6454603" y="2635840"/>
            <a:ext cx="4762334" cy="21606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bg1"/>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Nunito Sans Normal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unito Sans Normal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Sans Normal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Sans Normal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latin typeface="Nunito Sans Normal" pitchFamily="2" charset="0"/>
              </a:rPr>
              <a:t>Crowdsource solutions from across Ontario, Canada, and the world</a:t>
            </a:r>
          </a:p>
          <a:p>
            <a:pPr marL="285750" indent="-285750">
              <a:buFont typeface="Arial" panose="020B0604020202020204" pitchFamily="34" charset="0"/>
              <a:buChar char="•"/>
            </a:pPr>
            <a:r>
              <a:rPr lang="en-US" sz="1600" dirty="0">
                <a:latin typeface="Nunito Sans Normal" pitchFamily="2" charset="0"/>
              </a:rPr>
              <a:t>Update projects based on their outcomes and how they’re used in new settings</a:t>
            </a:r>
          </a:p>
          <a:p>
            <a:pPr marL="285750" indent="-285750">
              <a:buFont typeface="Arial" panose="020B0604020202020204" pitchFamily="34" charset="0"/>
              <a:buChar char="•"/>
            </a:pPr>
            <a:r>
              <a:rPr lang="en-US" sz="1600" dirty="0">
                <a:latin typeface="Nunito Sans Normal" pitchFamily="2" charset="0"/>
              </a:rPr>
              <a:t>Work with researchers and municipalities to study how these solutions work once implemented</a:t>
            </a:r>
          </a:p>
          <a:p>
            <a:pPr marL="285750" indent="-285750">
              <a:buFont typeface="Arial" panose="020B0604020202020204" pitchFamily="34" charset="0"/>
              <a:buChar char="•"/>
            </a:pPr>
            <a:r>
              <a:rPr lang="en-US" sz="1600" dirty="0">
                <a:latin typeface="Nunito Sans Normal" pitchFamily="2" charset="0"/>
              </a:rPr>
              <a:t>Connect civic leaders through the Democratic Engagement Solutions Bank</a:t>
            </a:r>
          </a:p>
        </p:txBody>
      </p:sp>
    </p:spTree>
    <p:extLst>
      <p:ext uri="{BB962C8B-B14F-4D97-AF65-F5344CB8AC3E}">
        <p14:creationId xmlns:p14="http://schemas.microsoft.com/office/powerpoint/2010/main" val="9592187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5F838C-F575-6C55-1F8C-8C7778B50735}"/>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46</a:t>
            </a:fld>
            <a:endParaRPr lang="en-US" dirty="0"/>
          </a:p>
        </p:txBody>
      </p:sp>
      <p:sp>
        <p:nvSpPr>
          <p:cNvPr id="2" name="Text Placeholder 1">
            <a:extLst>
              <a:ext uri="{FF2B5EF4-FFF2-40B4-BE49-F238E27FC236}">
                <a16:creationId xmlns:a16="http://schemas.microsoft.com/office/drawing/2014/main" id="{64072E45-1A5A-B896-6901-EBB97F89B7EC}"/>
              </a:ext>
            </a:extLst>
          </p:cNvPr>
          <p:cNvSpPr>
            <a:spLocks noGrp="1"/>
          </p:cNvSpPr>
          <p:nvPr>
            <p:ph type="body" sz="quarter" idx="13"/>
          </p:nvPr>
        </p:nvSpPr>
        <p:spPr>
          <a:xfrm>
            <a:off x="0" y="2303142"/>
            <a:ext cx="12192000" cy="255718"/>
          </a:xfrm>
        </p:spPr>
        <p:txBody>
          <a:bodyPr/>
          <a:lstStyle/>
          <a:p>
            <a:pPr algn="ctr"/>
            <a:r>
              <a:rPr lang="en-US" sz="2400" b="1" i="0" u="none" strike="noStrike" dirty="0">
                <a:effectLst/>
                <a:latin typeface="Nunito Sans Normal Black" pitchFamily="2" charset="0"/>
              </a:rPr>
              <a:t>Thank you</a:t>
            </a:r>
            <a:endParaRPr lang="en-US" sz="2000" dirty="0">
              <a:latin typeface="Nunito Sans Normal Black" pitchFamily="2" charset="0"/>
            </a:endParaRPr>
          </a:p>
        </p:txBody>
      </p:sp>
      <p:sp>
        <p:nvSpPr>
          <p:cNvPr id="3" name="Text Placeholder 2">
            <a:extLst>
              <a:ext uri="{FF2B5EF4-FFF2-40B4-BE49-F238E27FC236}">
                <a16:creationId xmlns:a16="http://schemas.microsoft.com/office/drawing/2014/main" id="{231C9D99-F931-0A79-B71D-2A754962AC81}"/>
              </a:ext>
            </a:extLst>
          </p:cNvPr>
          <p:cNvSpPr>
            <a:spLocks noGrp="1"/>
          </p:cNvSpPr>
          <p:nvPr>
            <p:ph type="body" sz="quarter" idx="14"/>
          </p:nvPr>
        </p:nvSpPr>
        <p:spPr>
          <a:xfrm>
            <a:off x="6986320" y="4722092"/>
            <a:ext cx="4762334" cy="1341356"/>
          </a:xfrm>
        </p:spPr>
        <p:txBody>
          <a:bodyPr/>
          <a:lstStyle/>
          <a:p>
            <a:r>
              <a:rPr lang="en-US" sz="2000" b="0" i="0" u="none" strike="noStrike" dirty="0">
                <a:effectLst/>
                <a:latin typeface="Nunito Sans Normal Black" pitchFamily="2" charset="0"/>
              </a:rPr>
              <a:t>Chris Erl</a:t>
            </a:r>
          </a:p>
          <a:p>
            <a:r>
              <a:rPr lang="en-US" sz="1600" dirty="0">
                <a:latin typeface="Nunito Sans Normal Light" pitchFamily="2" charset="0"/>
              </a:rPr>
              <a:t>Researcher with the Democratic Engagement Exchange at Toronto Metropolitan University</a:t>
            </a:r>
          </a:p>
          <a:p>
            <a:r>
              <a:rPr lang="en-US" sz="1600" i="1" dirty="0">
                <a:latin typeface="Nunito Sans Normal Light" pitchFamily="2" charset="0"/>
              </a:rPr>
              <a:t>christopher.erl@torontomu.ca</a:t>
            </a:r>
          </a:p>
        </p:txBody>
      </p:sp>
      <p:pic>
        <p:nvPicPr>
          <p:cNvPr id="13" name="Picture 12" descr="A close-up of a logo&#10;&#10;Description automatically generated">
            <a:extLst>
              <a:ext uri="{FF2B5EF4-FFF2-40B4-BE49-F238E27FC236}">
                <a16:creationId xmlns:a16="http://schemas.microsoft.com/office/drawing/2014/main" id="{59ABE219-3F82-1F5D-13C8-E76E2C29FAD0}"/>
              </a:ext>
            </a:extLst>
          </p:cNvPr>
          <p:cNvPicPr>
            <a:picLocks noChangeAspect="1"/>
          </p:cNvPicPr>
          <p:nvPr/>
        </p:nvPicPr>
        <p:blipFill>
          <a:blip r:embed="rId2"/>
          <a:stretch>
            <a:fillRect/>
          </a:stretch>
        </p:blipFill>
        <p:spPr>
          <a:xfrm>
            <a:off x="630315" y="4426999"/>
            <a:ext cx="3838112" cy="1919056"/>
          </a:xfrm>
          <a:prstGeom prst="rect">
            <a:avLst/>
          </a:prstGeom>
        </p:spPr>
      </p:pic>
    </p:spTree>
    <p:extLst>
      <p:ext uri="{BB962C8B-B14F-4D97-AF65-F5344CB8AC3E}">
        <p14:creationId xmlns:p14="http://schemas.microsoft.com/office/powerpoint/2010/main" val="3914306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9D2E03-4C44-04BC-B05E-7CB407813E75}"/>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descr="A graph with a line and a line&#10;&#10;Description automatically generated">
            <a:extLst>
              <a:ext uri="{FF2B5EF4-FFF2-40B4-BE49-F238E27FC236}">
                <a16:creationId xmlns:a16="http://schemas.microsoft.com/office/drawing/2014/main" id="{4ED7C95B-6A4E-89F8-9599-04160CEE8B89}"/>
              </a:ext>
            </a:extLst>
          </p:cNvPr>
          <p:cNvPicPr>
            <a:picLocks noChangeAspect="1"/>
          </p:cNvPicPr>
          <p:nvPr/>
        </p:nvPicPr>
        <p:blipFill>
          <a:blip r:embed="rId2"/>
          <a:stretch>
            <a:fillRect/>
          </a:stretch>
        </p:blipFill>
        <p:spPr>
          <a:xfrm>
            <a:off x="1956865" y="855163"/>
            <a:ext cx="8278269" cy="5147673"/>
          </a:xfrm>
          <a:prstGeom prst="rect">
            <a:avLst/>
          </a:prstGeom>
        </p:spPr>
      </p:pic>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5</a:t>
            </a:fld>
            <a:endParaRPr lang="en-US" dirty="0"/>
          </a:p>
        </p:txBody>
      </p:sp>
    </p:spTree>
    <p:extLst>
      <p:ext uri="{BB962C8B-B14F-4D97-AF65-F5344CB8AC3E}">
        <p14:creationId xmlns:p14="http://schemas.microsoft.com/office/powerpoint/2010/main" val="3634509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9D2E03-4C44-04BC-B05E-7CB407813E75}"/>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A graph with a line and a line&#10;&#10;Description automatically generated">
            <a:extLst>
              <a:ext uri="{FF2B5EF4-FFF2-40B4-BE49-F238E27FC236}">
                <a16:creationId xmlns:a16="http://schemas.microsoft.com/office/drawing/2014/main" id="{24CDC259-63CA-38E2-E23C-6AA93B0A600F}"/>
              </a:ext>
            </a:extLst>
          </p:cNvPr>
          <p:cNvPicPr>
            <a:picLocks noChangeAspect="1"/>
          </p:cNvPicPr>
          <p:nvPr/>
        </p:nvPicPr>
        <p:blipFill>
          <a:blip r:embed="rId2"/>
          <a:stretch>
            <a:fillRect/>
          </a:stretch>
        </p:blipFill>
        <p:spPr>
          <a:xfrm>
            <a:off x="1956865" y="855163"/>
            <a:ext cx="8278269" cy="5147673"/>
          </a:xfrm>
          <a:prstGeom prst="rect">
            <a:avLst/>
          </a:prstGeom>
        </p:spPr>
      </p:pic>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6</a:t>
            </a:fld>
            <a:endParaRPr lang="en-US" dirty="0"/>
          </a:p>
        </p:txBody>
      </p:sp>
    </p:spTree>
    <p:extLst>
      <p:ext uri="{BB962C8B-B14F-4D97-AF65-F5344CB8AC3E}">
        <p14:creationId xmlns:p14="http://schemas.microsoft.com/office/powerpoint/2010/main" val="1188739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9D2E03-4C44-04BC-B05E-7CB407813E75}"/>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descr="A graph with a line and a line&#10;&#10;Description automatically generated">
            <a:extLst>
              <a:ext uri="{FF2B5EF4-FFF2-40B4-BE49-F238E27FC236}">
                <a16:creationId xmlns:a16="http://schemas.microsoft.com/office/drawing/2014/main" id="{E2847A99-F488-ECD0-6F71-FB5197BCC2BA}"/>
              </a:ext>
            </a:extLst>
          </p:cNvPr>
          <p:cNvPicPr>
            <a:picLocks noChangeAspect="1"/>
          </p:cNvPicPr>
          <p:nvPr/>
        </p:nvPicPr>
        <p:blipFill>
          <a:blip r:embed="rId2"/>
          <a:stretch>
            <a:fillRect/>
          </a:stretch>
        </p:blipFill>
        <p:spPr>
          <a:xfrm>
            <a:off x="1956865" y="855163"/>
            <a:ext cx="8278269" cy="5147673"/>
          </a:xfrm>
          <a:prstGeom prst="rect">
            <a:avLst/>
          </a:prstGeom>
        </p:spPr>
      </p:pic>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7</a:t>
            </a:fld>
            <a:endParaRPr lang="en-US" dirty="0"/>
          </a:p>
        </p:txBody>
      </p:sp>
    </p:spTree>
    <p:extLst>
      <p:ext uri="{BB962C8B-B14F-4D97-AF65-F5344CB8AC3E}">
        <p14:creationId xmlns:p14="http://schemas.microsoft.com/office/powerpoint/2010/main" val="876676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9D2E03-4C44-04BC-B05E-7CB407813E75}"/>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A graph with a line and a line&#10;&#10;Description automatically generated">
            <a:extLst>
              <a:ext uri="{FF2B5EF4-FFF2-40B4-BE49-F238E27FC236}">
                <a16:creationId xmlns:a16="http://schemas.microsoft.com/office/drawing/2014/main" id="{EB1E19F3-4A4C-20B1-A967-F591D4B8636D}"/>
              </a:ext>
            </a:extLst>
          </p:cNvPr>
          <p:cNvPicPr>
            <a:picLocks noChangeAspect="1"/>
          </p:cNvPicPr>
          <p:nvPr/>
        </p:nvPicPr>
        <p:blipFill>
          <a:blip r:embed="rId2"/>
          <a:stretch>
            <a:fillRect/>
          </a:stretch>
        </p:blipFill>
        <p:spPr>
          <a:xfrm>
            <a:off x="1956865" y="855163"/>
            <a:ext cx="8278269" cy="5147673"/>
          </a:xfrm>
          <a:prstGeom prst="rect">
            <a:avLst/>
          </a:prstGeom>
        </p:spPr>
      </p:pic>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8</a:t>
            </a:fld>
            <a:endParaRPr lang="en-US" dirty="0"/>
          </a:p>
        </p:txBody>
      </p:sp>
    </p:spTree>
    <p:extLst>
      <p:ext uri="{BB962C8B-B14F-4D97-AF65-F5344CB8AC3E}">
        <p14:creationId xmlns:p14="http://schemas.microsoft.com/office/powerpoint/2010/main" val="2604760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9D2E03-4C44-04BC-B05E-7CB407813E75}"/>
              </a:ext>
            </a:extLst>
          </p:cNvPr>
          <p:cNvSpPr/>
          <p:nvPr/>
        </p:nvSpPr>
        <p:spPr>
          <a:xfrm>
            <a:off x="772357" y="1091953"/>
            <a:ext cx="3302493" cy="4829453"/>
          </a:xfrm>
          <a:prstGeom prst="rect">
            <a:avLst/>
          </a:prstGeom>
          <a:solidFill>
            <a:srgbClr val="114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descr="A graph of different colored lines&#10;&#10;Description automatically generated">
            <a:extLst>
              <a:ext uri="{FF2B5EF4-FFF2-40B4-BE49-F238E27FC236}">
                <a16:creationId xmlns:a16="http://schemas.microsoft.com/office/drawing/2014/main" id="{4FDDC988-2A5B-60BA-7EC2-816C8970A70A}"/>
              </a:ext>
            </a:extLst>
          </p:cNvPr>
          <p:cNvPicPr>
            <a:picLocks noChangeAspect="1"/>
          </p:cNvPicPr>
          <p:nvPr/>
        </p:nvPicPr>
        <p:blipFill>
          <a:blip r:embed="rId2"/>
          <a:stretch>
            <a:fillRect/>
          </a:stretch>
        </p:blipFill>
        <p:spPr>
          <a:xfrm>
            <a:off x="1519798" y="855163"/>
            <a:ext cx="9152402" cy="5137315"/>
          </a:xfrm>
          <a:prstGeom prst="rect">
            <a:avLst/>
          </a:prstGeom>
        </p:spPr>
      </p:pic>
      <p:sp>
        <p:nvSpPr>
          <p:cNvPr id="8" name="Slide Number Placeholder 7">
            <a:extLst>
              <a:ext uri="{FF2B5EF4-FFF2-40B4-BE49-F238E27FC236}">
                <a16:creationId xmlns:a16="http://schemas.microsoft.com/office/drawing/2014/main" id="{229167A7-6D79-83D6-053B-B8023A804B4A}"/>
              </a:ext>
            </a:extLst>
          </p:cNvPr>
          <p:cNvSpPr>
            <a:spLocks noGrp="1"/>
          </p:cNvSpPr>
          <p:nvPr>
            <p:ph type="sldNum" sz="quarter" idx="12"/>
          </p:nvPr>
        </p:nvSpPr>
        <p:spPr/>
        <p:txBody>
          <a:bodyPr/>
          <a:lstStyle/>
          <a:p>
            <a:fld id="{13542DFD-57FD-9948-8B6D-6BA5F3EC65E4}" type="slidenum">
              <a:rPr lang="en-US" smtClean="0"/>
              <a:pPr/>
              <a:t>9</a:t>
            </a:fld>
            <a:endParaRPr lang="en-US" dirty="0"/>
          </a:p>
        </p:txBody>
      </p:sp>
    </p:spTree>
    <p:extLst>
      <p:ext uri="{BB962C8B-B14F-4D97-AF65-F5344CB8AC3E}">
        <p14:creationId xmlns:p14="http://schemas.microsoft.com/office/powerpoint/2010/main" val="1736110059"/>
      </p:ext>
    </p:extLst>
  </p:cSld>
  <p:clrMapOvr>
    <a:masterClrMapping/>
  </p:clrMapOvr>
</p:sld>
</file>

<file path=ppt/theme/theme1.xml><?xml version="1.0" encoding="utf-8"?>
<a:theme xmlns:a="http://schemas.openxmlformats.org/drawingml/2006/main" name="Office Theme">
  <a:themeElements>
    <a:clrScheme name="AMO 2023">
      <a:dk1>
        <a:srgbClr val="052E2E"/>
      </a:dk1>
      <a:lt1>
        <a:srgbClr val="FFFFFF"/>
      </a:lt1>
      <a:dk2>
        <a:srgbClr val="114444"/>
      </a:dk2>
      <a:lt2>
        <a:srgbClr val="FFFFFF"/>
      </a:lt2>
      <a:accent1>
        <a:srgbClr val="12C88E"/>
      </a:accent1>
      <a:accent2>
        <a:srgbClr val="F7D20C"/>
      </a:accent2>
      <a:accent3>
        <a:srgbClr val="93CBDF"/>
      </a:accent3>
      <a:accent4>
        <a:srgbClr val="052E2E"/>
      </a:accent4>
      <a:accent5>
        <a:srgbClr val="114444"/>
      </a:accent5>
      <a:accent6>
        <a:srgbClr val="0000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D3EB8834D0EC747AD5B3D150D9DBF21" ma:contentTypeVersion="0" ma:contentTypeDescription="Create a new document." ma:contentTypeScope="" ma:versionID="bb2b956867f5113463e70b762bbbea4b">
  <xsd:schema xmlns:xsd="http://www.w3.org/2001/XMLSchema" xmlns:xs="http://www.w3.org/2001/XMLSchema" xmlns:p="http://schemas.microsoft.com/office/2006/metadata/properties" targetNamespace="http://schemas.microsoft.com/office/2006/metadata/properties" ma:root="true" ma:fieldsID="63f9ca9ed2b1b526ffdf70859b84e62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ACF07D-53A1-41D8-876E-8B3BCF790D4D}">
  <ds:schemaRefs>
    <ds:schemaRef ds:uri="http://schemas.microsoft.com/sharepoint/v3/contenttype/forms"/>
  </ds:schemaRefs>
</ds:datastoreItem>
</file>

<file path=customXml/itemProps2.xml><?xml version="1.0" encoding="utf-8"?>
<ds:datastoreItem xmlns:ds="http://schemas.openxmlformats.org/officeDocument/2006/customXml" ds:itemID="{01B8ADBD-B9BB-43E2-8235-ECD15B7E88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1808</TotalTime>
  <Words>1158</Words>
  <Application>Microsoft Office PowerPoint</Application>
  <PresentationFormat>Widescreen</PresentationFormat>
  <Paragraphs>164</Paragraphs>
  <Slides>46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Arial</vt:lpstr>
      <vt:lpstr>Brother</vt:lpstr>
      <vt:lpstr>Calibri</vt:lpstr>
      <vt:lpstr>Helvetica Light</vt:lpstr>
      <vt:lpstr>Nunito Sans Normal</vt:lpstr>
      <vt:lpstr>Nunito Sans Normal Black</vt:lpstr>
      <vt:lpstr>Nunito Sans Normal Light</vt:lpstr>
      <vt:lpstr>Nunito Sans Normal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Jerrett</dc:creator>
  <cp:lastModifiedBy>Stewart McDonough</cp:lastModifiedBy>
  <cp:revision>19</cp:revision>
  <dcterms:created xsi:type="dcterms:W3CDTF">2023-12-20T18:18:33Z</dcterms:created>
  <dcterms:modified xsi:type="dcterms:W3CDTF">2024-10-22T15:58:46Z</dcterms:modified>
</cp:coreProperties>
</file>