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950075" cy="9236075"/>
  <p:embeddedFontLst>
    <p:embeddedFont>
      <p:font typeface="Montserrat" panose="000005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hml/hexUV/uvG4hRoLKrojmyHDC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11699" cy="463407"/>
          </a:xfrm>
          <a:prstGeom prst="rect">
            <a:avLst/>
          </a:prstGeom>
          <a:noFill/>
          <a:ln>
            <a:noFill/>
          </a:ln>
        </p:spPr>
        <p:txBody>
          <a:bodyPr spcFirstLastPara="1" wrap="square" lIns="92475" tIns="46225" rIns="92475" bIns="462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36768" y="0"/>
            <a:ext cx="3011699" cy="463407"/>
          </a:xfrm>
          <a:prstGeom prst="rect">
            <a:avLst/>
          </a:prstGeom>
          <a:noFill/>
          <a:ln>
            <a:noFill/>
          </a:ln>
        </p:spPr>
        <p:txBody>
          <a:bodyPr spcFirstLastPara="1" wrap="square" lIns="92475" tIns="46225" rIns="92475" bIns="462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06438" y="1154113"/>
            <a:ext cx="55372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72669"/>
            <a:ext cx="3011699" cy="463406"/>
          </a:xfrm>
          <a:prstGeom prst="rect">
            <a:avLst/>
          </a:prstGeom>
          <a:noFill/>
          <a:ln>
            <a:noFill/>
          </a:ln>
        </p:spPr>
        <p:txBody>
          <a:bodyPr spcFirstLastPara="1" wrap="square" lIns="92475" tIns="46225" rIns="92475" bIns="462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36768" y="8772669"/>
            <a:ext cx="3011699" cy="463406"/>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lnSpc>
                <a:spcPct val="115000"/>
              </a:lnSpc>
              <a:spcBef>
                <a:spcPts val="0"/>
              </a:spcBef>
              <a:spcAft>
                <a:spcPts val="0"/>
              </a:spcAft>
              <a:buNone/>
            </a:pPr>
            <a:r>
              <a:rPr lang="en-US"/>
              <a:t>Stew</a:t>
            </a:r>
            <a:endParaRPr/>
          </a:p>
        </p:txBody>
      </p:sp>
      <p:sp>
        <p:nvSpPr>
          <p:cNvPr id="133" name="Google Shape;133;p1:notes"/>
          <p:cNvSpPr>
            <a:spLocks noGrp="1" noRot="1" noChangeAspect="1"/>
          </p:cNvSpPr>
          <p:nvPr>
            <p:ph type="sldImg" idx="2"/>
          </p:nvPr>
        </p:nvSpPr>
        <p:spPr>
          <a:xfrm>
            <a:off x="706438" y="1154113"/>
            <a:ext cx="55372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notes"/>
          <p:cNvSpPr txBox="1">
            <a:spLocks noGrp="1"/>
          </p:cNvSpPr>
          <p:nvPr>
            <p:ph type="body" idx="1"/>
          </p:nvPr>
        </p:nvSpPr>
        <p:spPr>
          <a:xfrm>
            <a:off x="695008" y="4444861"/>
            <a:ext cx="5560200" cy="3636600"/>
          </a:xfrm>
          <a:prstGeom prst="rect">
            <a:avLst/>
          </a:prstGeom>
          <a:noFill/>
          <a:ln>
            <a:noFill/>
          </a:ln>
        </p:spPr>
        <p:txBody>
          <a:bodyPr spcFirstLastPara="1" wrap="square" lIns="92475" tIns="46225" rIns="92475" bIns="462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Stew</a:t>
            </a:r>
            <a:endParaRPr/>
          </a:p>
        </p:txBody>
      </p:sp>
      <p:sp>
        <p:nvSpPr>
          <p:cNvPr id="214" name="Google Shape;214;p10:notes"/>
          <p:cNvSpPr>
            <a:spLocks noGrp="1" noRot="1" noChangeAspect="1"/>
          </p:cNvSpPr>
          <p:nvPr>
            <p:ph type="sldImg" idx="2"/>
          </p:nvPr>
        </p:nvSpPr>
        <p:spPr>
          <a:xfrm>
            <a:off x="706438" y="1154113"/>
            <a:ext cx="55372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8d5730185a_0_165:notes"/>
          <p:cNvSpPr txBox="1">
            <a:spLocks noGrp="1"/>
          </p:cNvSpPr>
          <p:nvPr>
            <p:ph type="body" idx="1"/>
          </p:nvPr>
        </p:nvSpPr>
        <p:spPr>
          <a:xfrm>
            <a:off x="695008" y="4444861"/>
            <a:ext cx="5560200" cy="3636600"/>
          </a:xfrm>
          <a:prstGeom prst="rect">
            <a:avLst/>
          </a:prstGeom>
          <a:noFill/>
          <a:ln>
            <a:noFill/>
          </a:ln>
        </p:spPr>
        <p:txBody>
          <a:bodyPr spcFirstLastPara="1" wrap="square" lIns="92475" tIns="46225" rIns="92475" bIns="46225"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With the scale of the challenge, it is important to build a culture of engagement, where people feel hopeful about and connected to shaping the future of their communities and neighbourhoods.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It requires effort to create and sustain self-propagating community connections. This is a multi-year and multi-election cycle challenge. However, voting and supporting turnout is a critical part of this process.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With the municipal elections around the corner, this is a moment where it’s important to think through the framework of factors that impact voter engagement and the strategies we can take.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With limited time today, I will focus on a couple of principles that undergird this work and a selection of promising strategies to increase voter turnout from Turn Up the Turnout.</a:t>
            </a:r>
            <a:endParaRPr sz="1100">
              <a:latin typeface="Arial"/>
              <a:ea typeface="Arial"/>
              <a:cs typeface="Arial"/>
              <a:sym typeface="Arial"/>
            </a:endParaRPr>
          </a:p>
        </p:txBody>
      </p:sp>
      <p:sp>
        <p:nvSpPr>
          <p:cNvPr id="223" name="Google Shape;223;g38d5730185a_0_165:notes"/>
          <p:cNvSpPr>
            <a:spLocks noGrp="1" noRot="1" noChangeAspect="1"/>
          </p:cNvSpPr>
          <p:nvPr>
            <p:ph type="sldImg" idx="2"/>
          </p:nvPr>
        </p:nvSpPr>
        <p:spPr>
          <a:xfrm>
            <a:off x="706438" y="1154113"/>
            <a:ext cx="5537100" cy="311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8d5730185a_0_36:notes"/>
          <p:cNvSpPr txBox="1">
            <a:spLocks noGrp="1"/>
          </p:cNvSpPr>
          <p:nvPr>
            <p:ph type="body" idx="1"/>
          </p:nvPr>
        </p:nvSpPr>
        <p:spPr>
          <a:xfrm>
            <a:off x="695008" y="4444861"/>
            <a:ext cx="5560200" cy="3636600"/>
          </a:xfrm>
          <a:prstGeom prst="rect">
            <a:avLst/>
          </a:prstGeom>
          <a:noFill/>
          <a:ln>
            <a:noFill/>
          </a:ln>
        </p:spPr>
        <p:txBody>
          <a:bodyPr spcFirstLastPara="1" wrap="square" lIns="92475" tIns="46225" rIns="92475" bIns="46225"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Nearly two-thirds of eligible voters are not participating: who are they and how do we reach them?</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challenge of voter engagement requires a whole-of-society response.</a:t>
            </a:r>
            <a:endParaRPr sz="1100">
              <a:latin typeface="Arial"/>
              <a:ea typeface="Arial"/>
              <a:cs typeface="Arial"/>
              <a:sym typeface="Arial"/>
            </a:endParaRPr>
          </a:p>
        </p:txBody>
      </p:sp>
      <p:sp>
        <p:nvSpPr>
          <p:cNvPr id="233" name="Google Shape;233;g38d5730185a_0_36:notes"/>
          <p:cNvSpPr>
            <a:spLocks noGrp="1" noRot="1" noChangeAspect="1"/>
          </p:cNvSpPr>
          <p:nvPr>
            <p:ph type="sldImg" idx="2"/>
          </p:nvPr>
        </p:nvSpPr>
        <p:spPr>
          <a:xfrm>
            <a:off x="706438" y="1154113"/>
            <a:ext cx="5537100" cy="311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8d5730185a_0_43:notes"/>
          <p:cNvSpPr txBox="1">
            <a:spLocks noGrp="1"/>
          </p:cNvSpPr>
          <p:nvPr>
            <p:ph type="body" idx="1"/>
          </p:nvPr>
        </p:nvSpPr>
        <p:spPr>
          <a:xfrm>
            <a:off x="695008" y="4444861"/>
            <a:ext cx="5560200" cy="3636600"/>
          </a:xfrm>
          <a:prstGeom prst="rect">
            <a:avLst/>
          </a:prstGeom>
          <a:noFill/>
          <a:ln>
            <a:noFill/>
          </a:ln>
        </p:spPr>
        <p:txBody>
          <a:bodyPr spcFirstLastPara="1" wrap="square" lIns="92475" tIns="46225" rIns="92475" bIns="46225"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While barriers to voting have been reduced through hard work and investments, many first-time and infrequent voters assume that voting is harder than it is.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In federal election studies, first-time voters predicted it would take twice as long as it actually did. They predicted it would take 39 minutes, and it actually took only 18 minutes. And that includes travel time.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good news - voting is easy for most people</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challenge - first-time voters think voting is hard</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solution - voter education campaigns that emphasize how easy voting is for most people.</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Transition: The primary challenge to overcome is voter motivation.</a:t>
            </a:r>
            <a:endParaRPr sz="1100">
              <a:latin typeface="Arial"/>
              <a:ea typeface="Arial"/>
              <a:cs typeface="Arial"/>
              <a:sym typeface="Arial"/>
            </a:endParaRPr>
          </a:p>
        </p:txBody>
      </p:sp>
      <p:sp>
        <p:nvSpPr>
          <p:cNvPr id="242" name="Google Shape;242;g38d5730185a_0_43:notes"/>
          <p:cNvSpPr>
            <a:spLocks noGrp="1" noRot="1" noChangeAspect="1"/>
          </p:cNvSpPr>
          <p:nvPr>
            <p:ph type="sldImg" idx="2"/>
          </p:nvPr>
        </p:nvSpPr>
        <p:spPr>
          <a:xfrm>
            <a:off x="706438" y="1154113"/>
            <a:ext cx="5537100" cy="311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8d5730185a_0_136:notes"/>
          <p:cNvSpPr txBox="1">
            <a:spLocks noGrp="1"/>
          </p:cNvSpPr>
          <p:nvPr>
            <p:ph type="body" idx="1"/>
          </p:nvPr>
        </p:nvSpPr>
        <p:spPr>
          <a:xfrm>
            <a:off x="695008" y="4444861"/>
            <a:ext cx="5560200" cy="3636600"/>
          </a:xfrm>
          <a:prstGeom prst="rect">
            <a:avLst/>
          </a:prstGeom>
          <a:noFill/>
          <a:ln>
            <a:noFill/>
          </a:ln>
        </p:spPr>
        <p:txBody>
          <a:bodyPr spcFirstLastPara="1" wrap="square" lIns="92475" tIns="46225" rIns="92475" bIns="46225"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One way to approach voter motivation is to strengthen beliefs, trust, and norms.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 suspect that most people in the room grew up with these: A sense of civic duty, An interest in politics, Trust in the political system, A desire to change policy. Alignment with community norms that encourage participation</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When we meet people where they are at, their pre-existing beliefs and attitudes, it’s a stronger foundation for this work.</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Important to mention that political candidates, campaigns, and contexts can shape how a person responds to politics on a race-by-race basis. Equally important to understand the strategies that strengthen campaigns and candidates.</a:t>
            </a:r>
            <a:endParaRPr sz="1100">
              <a:latin typeface="Arial"/>
              <a:ea typeface="Arial"/>
              <a:cs typeface="Arial"/>
              <a:sym typeface="Arial"/>
            </a:endParaRPr>
          </a:p>
        </p:txBody>
      </p:sp>
      <p:sp>
        <p:nvSpPr>
          <p:cNvPr id="251" name="Google Shape;251;g38d5730185a_0_136:notes"/>
          <p:cNvSpPr>
            <a:spLocks noGrp="1" noRot="1" noChangeAspect="1"/>
          </p:cNvSpPr>
          <p:nvPr>
            <p:ph type="sldImg" idx="2"/>
          </p:nvPr>
        </p:nvSpPr>
        <p:spPr>
          <a:xfrm>
            <a:off x="706438" y="1154113"/>
            <a:ext cx="5537100" cy="311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8d5730185a_0_50:notes"/>
          <p:cNvSpPr txBox="1">
            <a:spLocks noGrp="1"/>
          </p:cNvSpPr>
          <p:nvPr>
            <p:ph type="body" idx="1"/>
          </p:nvPr>
        </p:nvSpPr>
        <p:spPr>
          <a:xfrm>
            <a:off x="695008" y="4444861"/>
            <a:ext cx="5560200" cy="3636600"/>
          </a:xfrm>
          <a:prstGeom prst="rect">
            <a:avLst/>
          </a:prstGeom>
          <a:noFill/>
          <a:ln>
            <a:noFill/>
          </a:ln>
        </p:spPr>
        <p:txBody>
          <a:bodyPr spcFirstLastPara="1" wrap="square" lIns="92475" tIns="46225" rIns="92475" bIns="46225"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Will speak to two principles that underpin this work:</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Build campaigns that listen first. When you listen, you demonstrate respect, build trust, and most importantly remind people that their voice matters.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Motivation begins with understanding people’s lived experiences (their stories, histories, and relationships with power). Voting is not just a rational act but an emotional and social one, shaped by community norms, identity, and trust.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Listening can take many forms including as community forums, and storytelling platforms that elevate resident voices. Part of listening is “joining their table” and not just asking them to join yours. That means going into community and on the flipside, means community organizations opening up their tables</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Tell the story of Halifax Public Library.</a:t>
            </a:r>
            <a:endParaRPr sz="1100">
              <a:latin typeface="Arial"/>
              <a:ea typeface="Arial"/>
              <a:cs typeface="Arial"/>
              <a:sym typeface="Arial"/>
            </a:endParaRPr>
          </a:p>
        </p:txBody>
      </p:sp>
      <p:sp>
        <p:nvSpPr>
          <p:cNvPr id="259" name="Google Shape;259;g38d5730185a_0_50:notes"/>
          <p:cNvSpPr>
            <a:spLocks noGrp="1" noRot="1" noChangeAspect="1"/>
          </p:cNvSpPr>
          <p:nvPr>
            <p:ph type="sldImg" idx="2"/>
          </p:nvPr>
        </p:nvSpPr>
        <p:spPr>
          <a:xfrm>
            <a:off x="706438" y="1154113"/>
            <a:ext cx="5537100" cy="311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8d5730185a_0_57:notes"/>
          <p:cNvSpPr txBox="1">
            <a:spLocks noGrp="1"/>
          </p:cNvSpPr>
          <p:nvPr>
            <p:ph type="body" idx="1"/>
          </p:nvPr>
        </p:nvSpPr>
        <p:spPr>
          <a:xfrm>
            <a:off x="695008" y="4444861"/>
            <a:ext cx="5560200" cy="3636600"/>
          </a:xfrm>
          <a:prstGeom prst="rect">
            <a:avLst/>
          </a:prstGeom>
          <a:noFill/>
          <a:ln>
            <a:noFill/>
          </a:ln>
        </p:spPr>
        <p:txBody>
          <a:bodyPr spcFirstLastPara="1" wrap="square" lIns="92475" tIns="46225" rIns="92475" bIns="46225"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A culture of engagement grows when people have trusted spaces to be seen, to share stories, and to connect their personal experiences to collective change. Invest in relationships to build and strengthen community:</a:t>
            </a:r>
            <a:endParaRPr sz="1100">
              <a:latin typeface="Arial"/>
              <a:ea typeface="Arial"/>
              <a:cs typeface="Arial"/>
              <a:sym typeface="Arial"/>
            </a:endParaRPr>
          </a:p>
          <a:p>
            <a:pPr marL="9144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Invest in local leaders who mobilize their own communities.</a:t>
            </a:r>
            <a:endParaRPr sz="1100">
              <a:latin typeface="Arial"/>
              <a:ea typeface="Arial"/>
              <a:cs typeface="Arial"/>
              <a:sym typeface="Arial"/>
            </a:endParaRPr>
          </a:p>
          <a:p>
            <a:pPr marL="9144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Create spaces for dialogue that connect civic learning to personal experience.</a:t>
            </a:r>
            <a:endParaRPr sz="1100">
              <a:latin typeface="Arial"/>
              <a:ea typeface="Arial"/>
              <a:cs typeface="Arial"/>
              <a:sym typeface="Arial"/>
            </a:endParaRPr>
          </a:p>
          <a:p>
            <a:pPr marL="9144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Make engagement continuous, not just election-season work.</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Voting becomes meaningful when people see themselves as part of a shared project.</a:t>
            </a:r>
            <a:endParaRPr/>
          </a:p>
        </p:txBody>
      </p:sp>
      <p:sp>
        <p:nvSpPr>
          <p:cNvPr id="268" name="Google Shape;268;g38d5730185a_0_57:notes"/>
          <p:cNvSpPr>
            <a:spLocks noGrp="1" noRot="1" noChangeAspect="1"/>
          </p:cNvSpPr>
          <p:nvPr>
            <p:ph type="sldImg" idx="2"/>
          </p:nvPr>
        </p:nvSpPr>
        <p:spPr>
          <a:xfrm>
            <a:off x="706438" y="1154113"/>
            <a:ext cx="5537100" cy="311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8d5730185a_0_71:notes"/>
          <p:cNvSpPr txBox="1">
            <a:spLocks noGrp="1"/>
          </p:cNvSpPr>
          <p:nvPr>
            <p:ph type="body" idx="1"/>
          </p:nvPr>
        </p:nvSpPr>
        <p:spPr>
          <a:xfrm>
            <a:off x="695008" y="4444861"/>
            <a:ext cx="5560200" cy="3636600"/>
          </a:xfrm>
          <a:prstGeom prst="rect">
            <a:avLst/>
          </a:prstGeom>
          <a:noFill/>
          <a:ln>
            <a:noFill/>
          </a:ln>
        </p:spPr>
        <p:txBody>
          <a:bodyPr spcFirstLastPara="1" wrap="square" lIns="92475" tIns="46225" rIns="92475" bIns="46225"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Community-based organizations are the glue that binds us together. These are our libraries, community centres, food centres, settlement agencies, youth and seniors programs. We need to invest in them and partner with them.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Build relationships and support civil society as non-partisan partners. They are </a:t>
            </a:r>
            <a:r>
              <a:rPr lang="en-US" sz="1100" b="1">
                <a:latin typeface="Arial"/>
                <a:ea typeface="Arial"/>
                <a:cs typeface="Arial"/>
                <a:sym typeface="Arial"/>
              </a:rPr>
              <a:t>our trusted partners in community outreach and engagement during and around elections</a:t>
            </a:r>
            <a:r>
              <a:rPr lang="en-US" sz="1100">
                <a:latin typeface="Arial"/>
                <a:ea typeface="Arial"/>
                <a:cs typeface="Arial"/>
                <a:sym typeface="Arial"/>
              </a:rPr>
              <a:t>.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Community-based initiatives can build a culture of participation for the public. These efforts include supporting diverse local media, empowering groups that represent marginalized communities, and making government easier to access so people feel involved in policy decisions rather than just affected by them</a:t>
            </a:r>
            <a:endParaRPr/>
          </a:p>
        </p:txBody>
      </p:sp>
      <p:sp>
        <p:nvSpPr>
          <p:cNvPr id="277" name="Google Shape;277;g38d5730185a_0_71:notes"/>
          <p:cNvSpPr>
            <a:spLocks noGrp="1" noRot="1" noChangeAspect="1"/>
          </p:cNvSpPr>
          <p:nvPr>
            <p:ph type="sldImg" idx="2"/>
          </p:nvPr>
        </p:nvSpPr>
        <p:spPr>
          <a:xfrm>
            <a:off x="706438" y="1154113"/>
            <a:ext cx="5537100" cy="311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8d5730185a_0_109:notes"/>
          <p:cNvSpPr txBox="1">
            <a:spLocks noGrp="1"/>
          </p:cNvSpPr>
          <p:nvPr>
            <p:ph type="body" idx="1"/>
          </p:nvPr>
        </p:nvSpPr>
        <p:spPr>
          <a:xfrm>
            <a:off x="695008" y="4444861"/>
            <a:ext cx="5560200" cy="3636600"/>
          </a:xfrm>
          <a:prstGeom prst="rect">
            <a:avLst/>
          </a:prstGeom>
          <a:noFill/>
          <a:ln>
            <a:noFill/>
          </a:ln>
        </p:spPr>
        <p:txBody>
          <a:bodyPr spcFirstLastPara="1" wrap="square" lIns="92475" tIns="46225" rIns="92475" bIns="46225"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Policies encouraging </a:t>
            </a:r>
            <a:r>
              <a:rPr lang="en-US" sz="1100" b="1">
                <a:latin typeface="Arial"/>
                <a:ea typeface="Arial"/>
                <a:cs typeface="Arial"/>
                <a:sym typeface="Arial"/>
              </a:rPr>
              <a:t>participation </a:t>
            </a:r>
            <a:r>
              <a:rPr lang="en-US" sz="1100">
                <a:latin typeface="Arial"/>
                <a:ea typeface="Arial"/>
                <a:cs typeface="Arial"/>
                <a:sym typeface="Arial"/>
              </a:rPr>
              <a:t>in decision-making between elections</a:t>
            </a:r>
            <a:r>
              <a:rPr lang="en-US" sz="1100" b="1">
                <a:latin typeface="Arial"/>
                <a:ea typeface="Arial"/>
                <a:cs typeface="Arial"/>
                <a:sym typeface="Arial"/>
              </a:rPr>
              <a:t> </a:t>
            </a:r>
            <a:r>
              <a:rPr lang="en-US" sz="1100">
                <a:latin typeface="Arial"/>
                <a:ea typeface="Arial"/>
                <a:cs typeface="Arial"/>
                <a:sym typeface="Arial"/>
              </a:rPr>
              <a:t>are an important way to ensure people are comfortable with and have trust in local government, and feel ready and excited to vote come election time.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These policies can include participatory budgeting, “coffee with the councillor” programs, and youth and/or community-based councils.</a:t>
            </a:r>
            <a:endParaRPr sz="1100" b="1">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86" name="Google Shape;286;g38d5730185a_0_109:notes"/>
          <p:cNvSpPr>
            <a:spLocks noGrp="1" noRot="1" noChangeAspect="1"/>
          </p:cNvSpPr>
          <p:nvPr>
            <p:ph type="sldImg" idx="2"/>
          </p:nvPr>
        </p:nvSpPr>
        <p:spPr>
          <a:xfrm>
            <a:off x="706438" y="1154113"/>
            <a:ext cx="5537100" cy="311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8d5730185a_0_117:notes"/>
          <p:cNvSpPr txBox="1">
            <a:spLocks noGrp="1"/>
          </p:cNvSpPr>
          <p:nvPr>
            <p:ph type="body" idx="1"/>
          </p:nvPr>
        </p:nvSpPr>
        <p:spPr>
          <a:xfrm>
            <a:off x="695008" y="4444861"/>
            <a:ext cx="5560200" cy="3636600"/>
          </a:xfrm>
          <a:prstGeom prst="rect">
            <a:avLst/>
          </a:prstGeom>
          <a:noFill/>
          <a:ln>
            <a:noFill/>
          </a:ln>
        </p:spPr>
        <p:txBody>
          <a:bodyPr spcFirstLastPara="1" wrap="square" lIns="92475" tIns="46225" rIns="92475" bIns="46225"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Candidate forums and debates are spaces for people to hear from candidates and ask them questions. These forums increase voters’ understanding of complex issues and policies, while also connecting the community to the electoral process.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Community-based organizations and municipalities can facilitate and promote engaging forums.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Think about meeting people where they are at, from grocery stores to community centres.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Note, issues around civility make these more fraught.</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95" name="Google Shape;295;g38d5730185a_0_117:notes"/>
          <p:cNvSpPr>
            <a:spLocks noGrp="1" noRot="1" noChangeAspect="1"/>
          </p:cNvSpPr>
          <p:nvPr>
            <p:ph type="sldImg" idx="2"/>
          </p:nvPr>
        </p:nvSpPr>
        <p:spPr>
          <a:xfrm>
            <a:off x="706438" y="1154113"/>
            <a:ext cx="5537100" cy="311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706438" y="1154113"/>
            <a:ext cx="55372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Stew</a:t>
            </a:r>
            <a:endParaRPr/>
          </a:p>
        </p:txBody>
      </p:sp>
      <p:sp>
        <p:nvSpPr>
          <p:cNvPr id="141" name="Google Shape;141;p2:notes"/>
          <p:cNvSpPr txBox="1">
            <a:spLocks noGrp="1"/>
          </p:cNvSpPr>
          <p:nvPr>
            <p:ph type="sldNum" idx="12"/>
          </p:nvPr>
        </p:nvSpPr>
        <p:spPr>
          <a:xfrm>
            <a:off x="3936768" y="8772669"/>
            <a:ext cx="3011699" cy="463406"/>
          </a:xfrm>
          <a:prstGeom prst="rect">
            <a:avLst/>
          </a:prstGeom>
          <a:noFill/>
          <a:ln>
            <a:noFill/>
          </a:ln>
        </p:spPr>
        <p:txBody>
          <a:bodyPr spcFirstLastPara="1" wrap="square" lIns="92475" tIns="46225" rIns="92475" bIns="46225" anchor="b" anchorCtr="0">
            <a:noAutofit/>
          </a:bodyPr>
          <a:lstStyle/>
          <a:p>
            <a:pPr marL="0" lvl="0" indent="0" algn="l" rtl="0">
              <a:lnSpc>
                <a:spcPct val="100000"/>
              </a:lnSpc>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8d5730185a_0_125:notes"/>
          <p:cNvSpPr txBox="1">
            <a:spLocks noGrp="1"/>
          </p:cNvSpPr>
          <p:nvPr>
            <p:ph type="body" idx="1"/>
          </p:nvPr>
        </p:nvSpPr>
        <p:spPr>
          <a:xfrm>
            <a:off x="695008" y="4444861"/>
            <a:ext cx="5560200" cy="3636600"/>
          </a:xfrm>
          <a:prstGeom prst="rect">
            <a:avLst/>
          </a:prstGeom>
          <a:noFill/>
          <a:ln>
            <a:noFill/>
          </a:ln>
        </p:spPr>
        <p:txBody>
          <a:bodyPr spcFirstLastPara="1" wrap="square" lIns="92475" tIns="46225" rIns="92475" bIns="46225"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Beyond candidate forums, many ways to enhance access to candidates’ experience and policies. Meet people where they are at!</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Municipalities can create and provide non-partisan guides with trusted information about local candidates.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Candidates can engage with local media and seek opportunities to engage with new media (independent journalistic voices) in ways that are exciting/creative. </a:t>
            </a:r>
            <a:endParaRPr/>
          </a:p>
        </p:txBody>
      </p:sp>
      <p:sp>
        <p:nvSpPr>
          <p:cNvPr id="304" name="Google Shape;304;g38d5730185a_0_125:notes"/>
          <p:cNvSpPr>
            <a:spLocks noGrp="1" noRot="1" noChangeAspect="1"/>
          </p:cNvSpPr>
          <p:nvPr>
            <p:ph type="sldImg" idx="2"/>
          </p:nvPr>
        </p:nvSpPr>
        <p:spPr>
          <a:xfrm>
            <a:off x="706438" y="1154113"/>
            <a:ext cx="5537100" cy="311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8d5730185a_0_99:notes"/>
          <p:cNvSpPr txBox="1">
            <a:spLocks noGrp="1"/>
          </p:cNvSpPr>
          <p:nvPr>
            <p:ph type="body" idx="1"/>
          </p:nvPr>
        </p:nvSpPr>
        <p:spPr>
          <a:xfrm>
            <a:off x="695008" y="4444861"/>
            <a:ext cx="5560200" cy="3636600"/>
          </a:xfrm>
          <a:prstGeom prst="rect">
            <a:avLst/>
          </a:prstGeom>
          <a:noFill/>
          <a:ln>
            <a:noFill/>
          </a:ln>
        </p:spPr>
        <p:txBody>
          <a:bodyPr spcFirstLastPara="1" wrap="square" lIns="92475" tIns="46225" rIns="92475" bIns="46225" anchor="t" anchorCtr="0">
            <a:noAutofit/>
          </a:bodyPr>
          <a:lstStyle/>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next municipal cycle must begin now with an investment that creates a culture of engagement and the democratic infrastructure that supports it.</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US" sz="1100">
                <a:latin typeface="Arial"/>
                <a:ea typeface="Arial"/>
                <a:cs typeface="Arial"/>
                <a:sym typeface="Arial"/>
              </a:rPr>
              <a:t>Time for Q&amp;A!</a:t>
            </a:r>
            <a:endParaRPr sz="1100">
              <a:latin typeface="Arial"/>
              <a:ea typeface="Arial"/>
              <a:cs typeface="Arial"/>
              <a:sym typeface="Arial"/>
            </a:endParaRPr>
          </a:p>
        </p:txBody>
      </p:sp>
      <p:sp>
        <p:nvSpPr>
          <p:cNvPr id="313" name="Google Shape;313;g38d5730185a_0_99:notes"/>
          <p:cNvSpPr>
            <a:spLocks noGrp="1" noRot="1" noChangeAspect="1"/>
          </p:cNvSpPr>
          <p:nvPr>
            <p:ph type="sldImg" idx="2"/>
          </p:nvPr>
        </p:nvSpPr>
        <p:spPr>
          <a:xfrm>
            <a:off x="706438" y="1154113"/>
            <a:ext cx="5537100" cy="3116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1:notes"/>
          <p:cNvSpPr txBox="1">
            <a:spLocks noGrp="1"/>
          </p:cNvSpPr>
          <p:nvPr>
            <p:ph type="body" idx="1"/>
          </p:nvPr>
        </p:nvSpPr>
        <p:spPr>
          <a:xfrm>
            <a:off x="695008" y="4444861"/>
            <a:ext cx="5560060" cy="3636705"/>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323" name="Google Shape;323;p11:notes"/>
          <p:cNvSpPr>
            <a:spLocks noGrp="1" noRot="1" noChangeAspect="1"/>
          </p:cNvSpPr>
          <p:nvPr>
            <p:ph type="sldImg" idx="2"/>
          </p:nvPr>
        </p:nvSpPr>
        <p:spPr>
          <a:xfrm>
            <a:off x="706438" y="1154113"/>
            <a:ext cx="5537200" cy="31162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notes"/>
          <p:cNvSpPr>
            <a:spLocks noGrp="1" noRot="1" noChangeAspect="1"/>
          </p:cNvSpPr>
          <p:nvPr>
            <p:ph type="sldImg" idx="2"/>
          </p:nvPr>
        </p:nvSpPr>
        <p:spPr>
          <a:xfrm>
            <a:off x="706438" y="1154113"/>
            <a:ext cx="55372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Stew</a:t>
            </a:r>
            <a:endParaRPr/>
          </a:p>
        </p:txBody>
      </p:sp>
      <p:sp>
        <p:nvSpPr>
          <p:cNvPr id="152" name="Google Shape;152;p3:notes"/>
          <p:cNvSpPr txBox="1">
            <a:spLocks noGrp="1"/>
          </p:cNvSpPr>
          <p:nvPr>
            <p:ph type="sldNum" idx="12"/>
          </p:nvPr>
        </p:nvSpPr>
        <p:spPr>
          <a:xfrm>
            <a:off x="3936768" y="8772669"/>
            <a:ext cx="3011699" cy="463406"/>
          </a:xfrm>
          <a:prstGeom prst="rect">
            <a:avLst/>
          </a:prstGeom>
          <a:noFill/>
          <a:ln>
            <a:noFill/>
          </a:ln>
        </p:spPr>
        <p:txBody>
          <a:bodyPr spcFirstLastPara="1" wrap="square" lIns="92475" tIns="46225" rIns="92475" bIns="46225" anchor="b" anchorCtr="0">
            <a:noAutofit/>
          </a:bodyPr>
          <a:lstStyle/>
          <a:p>
            <a:pPr marL="0" lvl="0" indent="0" algn="l" rtl="0">
              <a:lnSpc>
                <a:spcPct val="100000"/>
              </a:lnSpc>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4:notes"/>
          <p:cNvSpPr txBox="1">
            <a:spLocks noGrp="1"/>
          </p:cNvSpPr>
          <p:nvPr>
            <p:ph type="body" idx="1"/>
          </p:nvPr>
        </p:nvSpPr>
        <p:spPr>
          <a:xfrm>
            <a:off x="695008" y="4444861"/>
            <a:ext cx="5560060" cy="3636705"/>
          </a:xfrm>
          <a:prstGeom prst="rect">
            <a:avLst/>
          </a:prstGeom>
        </p:spPr>
        <p:txBody>
          <a:bodyPr spcFirstLastPara="1" wrap="square" lIns="92475" tIns="46225" rIns="92475" bIns="462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Stew</a:t>
            </a:r>
            <a:endParaRPr/>
          </a:p>
        </p:txBody>
      </p:sp>
      <p:sp>
        <p:nvSpPr>
          <p:cNvPr id="163" name="Google Shape;163;p4:notes"/>
          <p:cNvSpPr>
            <a:spLocks noGrp="1" noRot="1" noChangeAspect="1"/>
          </p:cNvSpPr>
          <p:nvPr>
            <p:ph type="sldImg" idx="2"/>
          </p:nvPr>
        </p:nvSpPr>
        <p:spPr>
          <a:xfrm>
            <a:off x="706438" y="1154113"/>
            <a:ext cx="5537200" cy="31162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notes"/>
          <p:cNvSpPr txBox="1">
            <a:spLocks noGrp="1"/>
          </p:cNvSpPr>
          <p:nvPr>
            <p:ph type="body" idx="1"/>
          </p:nvPr>
        </p:nvSpPr>
        <p:spPr>
          <a:xfrm>
            <a:off x="695008" y="4444861"/>
            <a:ext cx="5560060" cy="3636705"/>
          </a:xfrm>
          <a:prstGeom prst="rect">
            <a:avLst/>
          </a:prstGeom>
        </p:spPr>
        <p:txBody>
          <a:bodyPr spcFirstLastPara="1" wrap="square" lIns="92475" tIns="46225" rIns="92475" bIns="462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Stew</a:t>
            </a:r>
            <a:endParaRPr/>
          </a:p>
        </p:txBody>
      </p:sp>
      <p:sp>
        <p:nvSpPr>
          <p:cNvPr id="177" name="Google Shape;177;p5:notes"/>
          <p:cNvSpPr>
            <a:spLocks noGrp="1" noRot="1" noChangeAspect="1"/>
          </p:cNvSpPr>
          <p:nvPr>
            <p:ph type="sldImg" idx="2"/>
          </p:nvPr>
        </p:nvSpPr>
        <p:spPr>
          <a:xfrm>
            <a:off x="706438" y="1154113"/>
            <a:ext cx="5537200" cy="31162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95008" y="4444861"/>
            <a:ext cx="5560060" cy="3636705"/>
          </a:xfrm>
          <a:prstGeom prst="rect">
            <a:avLst/>
          </a:prstGeom>
        </p:spPr>
        <p:txBody>
          <a:bodyPr spcFirstLastPara="1" wrap="square" lIns="92475" tIns="46225" rIns="92475" bIns="462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Stew</a:t>
            </a:r>
            <a:endParaRPr/>
          </a:p>
        </p:txBody>
      </p:sp>
      <p:sp>
        <p:nvSpPr>
          <p:cNvPr id="186" name="Google Shape;186;p6:notes"/>
          <p:cNvSpPr>
            <a:spLocks noGrp="1" noRot="1" noChangeAspect="1"/>
          </p:cNvSpPr>
          <p:nvPr>
            <p:ph type="sldImg" idx="2"/>
          </p:nvPr>
        </p:nvSpPr>
        <p:spPr>
          <a:xfrm>
            <a:off x="706438" y="1154113"/>
            <a:ext cx="5537200" cy="31162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95008" y="4444861"/>
            <a:ext cx="5560060" cy="3636705"/>
          </a:xfrm>
          <a:prstGeom prst="rect">
            <a:avLst/>
          </a:prstGeom>
        </p:spPr>
        <p:txBody>
          <a:bodyPr spcFirstLastPara="1" wrap="square" lIns="92475" tIns="46225" rIns="92475" bIns="462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Stew</a:t>
            </a:r>
            <a:endParaRPr/>
          </a:p>
        </p:txBody>
      </p:sp>
      <p:sp>
        <p:nvSpPr>
          <p:cNvPr id="195" name="Google Shape;195;p7:notes"/>
          <p:cNvSpPr>
            <a:spLocks noGrp="1" noRot="1" noChangeAspect="1"/>
          </p:cNvSpPr>
          <p:nvPr>
            <p:ph type="sldImg" idx="2"/>
          </p:nvPr>
        </p:nvSpPr>
        <p:spPr>
          <a:xfrm>
            <a:off x="706438" y="1154113"/>
            <a:ext cx="5537200" cy="31162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8:notes"/>
          <p:cNvSpPr txBox="1">
            <a:spLocks noGrp="1"/>
          </p:cNvSpPr>
          <p:nvPr>
            <p:ph type="body" idx="1"/>
          </p:nvPr>
        </p:nvSpPr>
        <p:spPr>
          <a:xfrm>
            <a:off x="695008" y="4444861"/>
            <a:ext cx="5560060" cy="3636705"/>
          </a:xfrm>
          <a:prstGeom prst="rect">
            <a:avLst/>
          </a:prstGeom>
        </p:spPr>
        <p:txBody>
          <a:bodyPr spcFirstLastPara="1" wrap="square" lIns="92475" tIns="46225" rIns="92475" bIns="462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Stew</a:t>
            </a:r>
            <a:endParaRPr/>
          </a:p>
        </p:txBody>
      </p:sp>
      <p:sp>
        <p:nvSpPr>
          <p:cNvPr id="200" name="Google Shape;200;p8:notes"/>
          <p:cNvSpPr>
            <a:spLocks noGrp="1" noRot="1" noChangeAspect="1"/>
          </p:cNvSpPr>
          <p:nvPr>
            <p:ph type="sldImg" idx="2"/>
          </p:nvPr>
        </p:nvSpPr>
        <p:spPr>
          <a:xfrm>
            <a:off x="706438" y="1154113"/>
            <a:ext cx="5537200" cy="31162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9:notes"/>
          <p:cNvSpPr txBox="1">
            <a:spLocks noGrp="1"/>
          </p:cNvSpPr>
          <p:nvPr>
            <p:ph type="body" idx="1"/>
          </p:nvPr>
        </p:nvSpPr>
        <p:spPr>
          <a:xfrm>
            <a:off x="695008" y="4444861"/>
            <a:ext cx="5560200" cy="3636600"/>
          </a:xfrm>
          <a:prstGeom prst="rect">
            <a:avLst/>
          </a:prstGeom>
          <a:noFill/>
          <a:ln>
            <a:noFill/>
          </a:ln>
        </p:spPr>
        <p:txBody>
          <a:bodyPr spcFirstLastPara="1" wrap="square" lIns="92475" tIns="46225" rIns="92475" bIns="462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Stew</a:t>
            </a:r>
            <a:endParaRPr/>
          </a:p>
        </p:txBody>
      </p:sp>
      <p:sp>
        <p:nvSpPr>
          <p:cNvPr id="205" name="Google Shape;205;p9:notes"/>
          <p:cNvSpPr>
            <a:spLocks noGrp="1" noRot="1" noChangeAspect="1"/>
          </p:cNvSpPr>
          <p:nvPr>
            <p:ph type="sldImg" idx="2"/>
          </p:nvPr>
        </p:nvSpPr>
        <p:spPr>
          <a:xfrm>
            <a:off x="706438" y="1154113"/>
            <a:ext cx="5537200"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 White">
  <p:cSld name="Title Slide - Whit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27"/>
          <p:cNvSpPr txBox="1">
            <a:spLocks noGrp="1"/>
          </p:cNvSpPr>
          <p:nvPr>
            <p:ph type="body" idx="1"/>
          </p:nvPr>
        </p:nvSpPr>
        <p:spPr>
          <a:xfrm>
            <a:off x="872610" y="3118923"/>
            <a:ext cx="9037638" cy="1077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6700"/>
              <a:buNone/>
              <a:defRPr sz="6700" b="1">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 name="Google Shape;15;p27"/>
          <p:cNvPicPr preferRelativeResize="0"/>
          <p:nvPr/>
        </p:nvPicPr>
        <p:blipFill rotWithShape="1">
          <a:blip r:embed="rId3">
            <a:alphaModFix/>
          </a:blip>
          <a:srcRect/>
          <a:stretch/>
        </p:blipFill>
        <p:spPr>
          <a:xfrm>
            <a:off x="943493" y="5521286"/>
            <a:ext cx="2047633" cy="411682"/>
          </a:xfrm>
          <a:prstGeom prst="rect">
            <a:avLst/>
          </a:prstGeom>
          <a:noFill/>
          <a:ln>
            <a:noFill/>
          </a:ln>
        </p:spPr>
      </p:pic>
      <p:pic>
        <p:nvPicPr>
          <p:cNvPr id="16" name="Google Shape;16;p27"/>
          <p:cNvPicPr preferRelativeResize="0"/>
          <p:nvPr/>
        </p:nvPicPr>
        <p:blipFill rotWithShape="1">
          <a:blip r:embed="rId4">
            <a:alphaModFix/>
          </a:blip>
          <a:srcRect/>
          <a:stretch/>
        </p:blipFill>
        <p:spPr>
          <a:xfrm>
            <a:off x="943493" y="5521285"/>
            <a:ext cx="2053537" cy="412869"/>
          </a:xfrm>
          <a:prstGeom prst="rect">
            <a:avLst/>
          </a:prstGeom>
          <a:noFill/>
          <a:ln>
            <a:noFill/>
          </a:ln>
        </p:spPr>
      </p:pic>
      <p:sp>
        <p:nvSpPr>
          <p:cNvPr id="17" name="Google Shape;17;p27"/>
          <p:cNvSpPr txBox="1">
            <a:spLocks noGrp="1"/>
          </p:cNvSpPr>
          <p:nvPr>
            <p:ph type="body" idx="2"/>
          </p:nvPr>
        </p:nvSpPr>
        <p:spPr>
          <a:xfrm>
            <a:off x="872611" y="4275217"/>
            <a:ext cx="9037638" cy="44425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2400"/>
              <a:buNone/>
              <a:defRPr sz="24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s - MidAligned">
  <p:cSld name="Contents - MidAligned">
    <p:bg>
      <p:bgPr>
        <a:solidFill>
          <a:schemeClr val="lt1"/>
        </a:solidFill>
        <a:effectLst/>
      </p:bgPr>
    </p:bg>
    <p:spTree>
      <p:nvGrpSpPr>
        <p:cNvPr id="1" name="Shape 69"/>
        <p:cNvGrpSpPr/>
        <p:nvPr/>
      </p:nvGrpSpPr>
      <p:grpSpPr>
        <a:xfrm>
          <a:off x="0" y="0"/>
          <a:ext cx="0" cy="0"/>
          <a:chOff x="0" y="0"/>
          <a:chExt cx="0" cy="0"/>
        </a:xfrm>
      </p:grpSpPr>
      <p:sp>
        <p:nvSpPr>
          <p:cNvPr id="70" name="Google Shape;70;p33"/>
          <p:cNvSpPr txBox="1">
            <a:spLocks noGrp="1"/>
          </p:cNvSpPr>
          <p:nvPr>
            <p:ph type="body" idx="1"/>
          </p:nvPr>
        </p:nvSpPr>
        <p:spPr>
          <a:xfrm>
            <a:off x="795211" y="1817066"/>
            <a:ext cx="4877169" cy="740155"/>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4800"/>
              <a:buNone/>
              <a:defRPr sz="4800" b="1">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3"/>
          <p:cNvSpPr txBox="1">
            <a:spLocks noGrp="1"/>
          </p:cNvSpPr>
          <p:nvPr>
            <p:ph type="body" idx="2"/>
          </p:nvPr>
        </p:nvSpPr>
        <p:spPr>
          <a:xfrm flipH="1">
            <a:off x="1812350" y="3069230"/>
            <a:ext cx="473597"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33"/>
          <p:cNvSpPr txBox="1">
            <a:spLocks noGrp="1"/>
          </p:cNvSpPr>
          <p:nvPr>
            <p:ph type="body" idx="3"/>
          </p:nvPr>
        </p:nvSpPr>
        <p:spPr>
          <a:xfrm>
            <a:off x="2354698" y="3069230"/>
            <a:ext cx="3317681"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800"/>
              <a:buNone/>
              <a:defRPr sz="18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33"/>
          <p:cNvSpPr txBox="1">
            <a:spLocks noGrp="1"/>
          </p:cNvSpPr>
          <p:nvPr>
            <p:ph type="body" idx="4"/>
          </p:nvPr>
        </p:nvSpPr>
        <p:spPr>
          <a:xfrm flipH="1">
            <a:off x="1812350" y="3740374"/>
            <a:ext cx="473597"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33"/>
          <p:cNvSpPr txBox="1">
            <a:spLocks noGrp="1"/>
          </p:cNvSpPr>
          <p:nvPr>
            <p:ph type="body" idx="5"/>
          </p:nvPr>
        </p:nvSpPr>
        <p:spPr>
          <a:xfrm>
            <a:off x="2354698" y="3739532"/>
            <a:ext cx="3317681"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800"/>
              <a:buNone/>
              <a:defRPr sz="18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3"/>
          <p:cNvSpPr txBox="1">
            <a:spLocks noGrp="1"/>
          </p:cNvSpPr>
          <p:nvPr>
            <p:ph type="body" idx="6"/>
          </p:nvPr>
        </p:nvSpPr>
        <p:spPr>
          <a:xfrm flipH="1">
            <a:off x="1812350" y="4397306"/>
            <a:ext cx="473597"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3"/>
          <p:cNvSpPr txBox="1">
            <a:spLocks noGrp="1"/>
          </p:cNvSpPr>
          <p:nvPr>
            <p:ph type="body" idx="7"/>
          </p:nvPr>
        </p:nvSpPr>
        <p:spPr>
          <a:xfrm>
            <a:off x="2354698" y="4397306"/>
            <a:ext cx="3317681"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800"/>
              <a:buNone/>
              <a:defRPr sz="18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3"/>
          <p:cNvSpPr txBox="1">
            <a:spLocks noGrp="1"/>
          </p:cNvSpPr>
          <p:nvPr>
            <p:ph type="body" idx="8"/>
          </p:nvPr>
        </p:nvSpPr>
        <p:spPr>
          <a:xfrm flipH="1">
            <a:off x="1812350" y="5068450"/>
            <a:ext cx="473597"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33"/>
          <p:cNvSpPr txBox="1">
            <a:spLocks noGrp="1"/>
          </p:cNvSpPr>
          <p:nvPr>
            <p:ph type="body" idx="9"/>
          </p:nvPr>
        </p:nvSpPr>
        <p:spPr>
          <a:xfrm>
            <a:off x="2354698" y="5067608"/>
            <a:ext cx="3317681"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800"/>
              <a:buNone/>
              <a:defRPr sz="18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3"/>
          <p:cNvSpPr txBox="1">
            <a:spLocks noGrp="1"/>
          </p:cNvSpPr>
          <p:nvPr>
            <p:ph type="body" idx="13"/>
          </p:nvPr>
        </p:nvSpPr>
        <p:spPr>
          <a:xfrm flipH="1">
            <a:off x="6519622" y="3069230"/>
            <a:ext cx="473597"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33"/>
          <p:cNvSpPr txBox="1">
            <a:spLocks noGrp="1"/>
          </p:cNvSpPr>
          <p:nvPr>
            <p:ph type="body" idx="14"/>
          </p:nvPr>
        </p:nvSpPr>
        <p:spPr>
          <a:xfrm>
            <a:off x="7061970" y="3069230"/>
            <a:ext cx="3317681"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800"/>
              <a:buNone/>
              <a:defRPr sz="18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body" idx="15"/>
          </p:nvPr>
        </p:nvSpPr>
        <p:spPr>
          <a:xfrm flipH="1">
            <a:off x="6519622" y="3740374"/>
            <a:ext cx="473597"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3"/>
          <p:cNvSpPr txBox="1">
            <a:spLocks noGrp="1"/>
          </p:cNvSpPr>
          <p:nvPr>
            <p:ph type="body" idx="16"/>
          </p:nvPr>
        </p:nvSpPr>
        <p:spPr>
          <a:xfrm>
            <a:off x="7061970" y="3739532"/>
            <a:ext cx="3317681"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800"/>
              <a:buNone/>
              <a:defRPr sz="18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33"/>
          <p:cNvSpPr txBox="1">
            <a:spLocks noGrp="1"/>
          </p:cNvSpPr>
          <p:nvPr>
            <p:ph type="body" idx="17"/>
          </p:nvPr>
        </p:nvSpPr>
        <p:spPr>
          <a:xfrm flipH="1">
            <a:off x="6519622" y="4397306"/>
            <a:ext cx="473597"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33"/>
          <p:cNvSpPr txBox="1">
            <a:spLocks noGrp="1"/>
          </p:cNvSpPr>
          <p:nvPr>
            <p:ph type="body" idx="18"/>
          </p:nvPr>
        </p:nvSpPr>
        <p:spPr>
          <a:xfrm>
            <a:off x="7061970" y="4397306"/>
            <a:ext cx="3317681"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800"/>
              <a:buNone/>
              <a:defRPr sz="18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33"/>
          <p:cNvSpPr txBox="1">
            <a:spLocks noGrp="1"/>
          </p:cNvSpPr>
          <p:nvPr>
            <p:ph type="body" idx="19"/>
          </p:nvPr>
        </p:nvSpPr>
        <p:spPr>
          <a:xfrm flipH="1">
            <a:off x="6519622" y="5068450"/>
            <a:ext cx="473597"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3"/>
          <p:cNvSpPr txBox="1">
            <a:spLocks noGrp="1"/>
          </p:cNvSpPr>
          <p:nvPr>
            <p:ph type="body" idx="20"/>
          </p:nvPr>
        </p:nvSpPr>
        <p:spPr>
          <a:xfrm>
            <a:off x="7061970" y="5067608"/>
            <a:ext cx="3317681"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800"/>
              <a:buNone/>
              <a:defRPr sz="18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s - TopAligned">
  <p:cSld name="Contents - TopAligned">
    <p:bg>
      <p:bgPr>
        <a:solidFill>
          <a:schemeClr val="lt1"/>
        </a:solidFill>
        <a:effectLst/>
      </p:bgPr>
    </p:bg>
    <p:spTree>
      <p:nvGrpSpPr>
        <p:cNvPr id="1" name="Shape 87"/>
        <p:cNvGrpSpPr/>
        <p:nvPr/>
      </p:nvGrpSpPr>
      <p:grpSpPr>
        <a:xfrm>
          <a:off x="0" y="0"/>
          <a:ext cx="0" cy="0"/>
          <a:chOff x="0" y="0"/>
          <a:chExt cx="0" cy="0"/>
        </a:xfrm>
      </p:grpSpPr>
      <p:sp>
        <p:nvSpPr>
          <p:cNvPr id="88" name="Google Shape;88;p34"/>
          <p:cNvSpPr txBox="1">
            <a:spLocks noGrp="1"/>
          </p:cNvSpPr>
          <p:nvPr>
            <p:ph type="body" idx="1"/>
          </p:nvPr>
        </p:nvSpPr>
        <p:spPr>
          <a:xfrm flipH="1">
            <a:off x="1812351" y="2057531"/>
            <a:ext cx="473597"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34"/>
          <p:cNvSpPr txBox="1">
            <a:spLocks noGrp="1"/>
          </p:cNvSpPr>
          <p:nvPr>
            <p:ph type="body" idx="2"/>
          </p:nvPr>
        </p:nvSpPr>
        <p:spPr>
          <a:xfrm>
            <a:off x="795211" y="656086"/>
            <a:ext cx="4877169" cy="740155"/>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4800"/>
              <a:buNone/>
              <a:defRPr sz="4800" b="1">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34"/>
          <p:cNvSpPr txBox="1">
            <a:spLocks noGrp="1"/>
          </p:cNvSpPr>
          <p:nvPr>
            <p:ph type="body" idx="3"/>
          </p:nvPr>
        </p:nvSpPr>
        <p:spPr>
          <a:xfrm>
            <a:off x="2354699" y="2057531"/>
            <a:ext cx="3317681"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800"/>
              <a:buNone/>
              <a:defRPr sz="18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4"/>
          <p:cNvSpPr txBox="1">
            <a:spLocks noGrp="1"/>
          </p:cNvSpPr>
          <p:nvPr>
            <p:ph type="body" idx="4"/>
          </p:nvPr>
        </p:nvSpPr>
        <p:spPr>
          <a:xfrm flipH="1">
            <a:off x="1812351" y="2728675"/>
            <a:ext cx="473597"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34"/>
          <p:cNvSpPr txBox="1">
            <a:spLocks noGrp="1"/>
          </p:cNvSpPr>
          <p:nvPr>
            <p:ph type="body" idx="5"/>
          </p:nvPr>
        </p:nvSpPr>
        <p:spPr>
          <a:xfrm>
            <a:off x="2354699" y="2727833"/>
            <a:ext cx="3317681"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800"/>
              <a:buNone/>
              <a:defRPr sz="18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34"/>
          <p:cNvSpPr txBox="1">
            <a:spLocks noGrp="1"/>
          </p:cNvSpPr>
          <p:nvPr>
            <p:ph type="body" idx="6"/>
          </p:nvPr>
        </p:nvSpPr>
        <p:spPr>
          <a:xfrm flipH="1">
            <a:off x="1812350" y="3384190"/>
            <a:ext cx="473597"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34"/>
          <p:cNvSpPr txBox="1">
            <a:spLocks noGrp="1"/>
          </p:cNvSpPr>
          <p:nvPr>
            <p:ph type="body" idx="7"/>
          </p:nvPr>
        </p:nvSpPr>
        <p:spPr>
          <a:xfrm>
            <a:off x="2354698" y="3384190"/>
            <a:ext cx="3317681"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800"/>
              <a:buNone/>
              <a:defRPr sz="18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34"/>
          <p:cNvSpPr txBox="1">
            <a:spLocks noGrp="1"/>
          </p:cNvSpPr>
          <p:nvPr>
            <p:ph type="body" idx="8"/>
          </p:nvPr>
        </p:nvSpPr>
        <p:spPr>
          <a:xfrm flipH="1">
            <a:off x="1812350" y="4055334"/>
            <a:ext cx="473597"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34"/>
          <p:cNvSpPr txBox="1">
            <a:spLocks noGrp="1"/>
          </p:cNvSpPr>
          <p:nvPr>
            <p:ph type="body" idx="9"/>
          </p:nvPr>
        </p:nvSpPr>
        <p:spPr>
          <a:xfrm>
            <a:off x="2354698" y="4054492"/>
            <a:ext cx="3317681"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800"/>
              <a:buNone/>
              <a:defRPr sz="18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34"/>
          <p:cNvSpPr txBox="1">
            <a:spLocks noGrp="1"/>
          </p:cNvSpPr>
          <p:nvPr>
            <p:ph type="body" idx="13"/>
          </p:nvPr>
        </p:nvSpPr>
        <p:spPr>
          <a:xfrm flipH="1">
            <a:off x="1812350" y="4712266"/>
            <a:ext cx="473597"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34"/>
          <p:cNvSpPr txBox="1">
            <a:spLocks noGrp="1"/>
          </p:cNvSpPr>
          <p:nvPr>
            <p:ph type="body" idx="14"/>
          </p:nvPr>
        </p:nvSpPr>
        <p:spPr>
          <a:xfrm>
            <a:off x="2354698" y="4712266"/>
            <a:ext cx="3317681"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800"/>
              <a:buNone/>
              <a:defRPr sz="18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34"/>
          <p:cNvSpPr txBox="1">
            <a:spLocks noGrp="1"/>
          </p:cNvSpPr>
          <p:nvPr>
            <p:ph type="body" idx="15"/>
          </p:nvPr>
        </p:nvSpPr>
        <p:spPr>
          <a:xfrm flipH="1">
            <a:off x="1812350" y="5383410"/>
            <a:ext cx="473597"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34"/>
          <p:cNvSpPr txBox="1">
            <a:spLocks noGrp="1"/>
          </p:cNvSpPr>
          <p:nvPr>
            <p:ph type="body" idx="16"/>
          </p:nvPr>
        </p:nvSpPr>
        <p:spPr>
          <a:xfrm>
            <a:off x="2354698" y="5382568"/>
            <a:ext cx="3317681"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800"/>
              <a:buNone/>
              <a:defRPr sz="18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34"/>
          <p:cNvSpPr txBox="1">
            <a:spLocks noGrp="1"/>
          </p:cNvSpPr>
          <p:nvPr>
            <p:ph type="body" idx="17"/>
          </p:nvPr>
        </p:nvSpPr>
        <p:spPr>
          <a:xfrm flipH="1">
            <a:off x="6519623" y="2057531"/>
            <a:ext cx="473597"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34"/>
          <p:cNvSpPr txBox="1">
            <a:spLocks noGrp="1"/>
          </p:cNvSpPr>
          <p:nvPr>
            <p:ph type="body" idx="18"/>
          </p:nvPr>
        </p:nvSpPr>
        <p:spPr>
          <a:xfrm>
            <a:off x="7061971" y="2057531"/>
            <a:ext cx="3317681"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800"/>
              <a:buNone/>
              <a:defRPr sz="18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34"/>
          <p:cNvSpPr txBox="1">
            <a:spLocks noGrp="1"/>
          </p:cNvSpPr>
          <p:nvPr>
            <p:ph type="body" idx="19"/>
          </p:nvPr>
        </p:nvSpPr>
        <p:spPr>
          <a:xfrm flipH="1">
            <a:off x="6519623" y="2728675"/>
            <a:ext cx="473597"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34"/>
          <p:cNvSpPr txBox="1">
            <a:spLocks noGrp="1"/>
          </p:cNvSpPr>
          <p:nvPr>
            <p:ph type="body" idx="20"/>
          </p:nvPr>
        </p:nvSpPr>
        <p:spPr>
          <a:xfrm>
            <a:off x="7061971" y="2727833"/>
            <a:ext cx="3317681"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800"/>
              <a:buNone/>
              <a:defRPr sz="18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34"/>
          <p:cNvSpPr txBox="1">
            <a:spLocks noGrp="1"/>
          </p:cNvSpPr>
          <p:nvPr>
            <p:ph type="body" idx="21"/>
          </p:nvPr>
        </p:nvSpPr>
        <p:spPr>
          <a:xfrm flipH="1">
            <a:off x="6519622" y="3384190"/>
            <a:ext cx="473597"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34"/>
          <p:cNvSpPr txBox="1">
            <a:spLocks noGrp="1"/>
          </p:cNvSpPr>
          <p:nvPr>
            <p:ph type="body" idx="22"/>
          </p:nvPr>
        </p:nvSpPr>
        <p:spPr>
          <a:xfrm>
            <a:off x="7061970" y="3384190"/>
            <a:ext cx="3317681"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800"/>
              <a:buNone/>
              <a:defRPr sz="18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34"/>
          <p:cNvSpPr txBox="1">
            <a:spLocks noGrp="1"/>
          </p:cNvSpPr>
          <p:nvPr>
            <p:ph type="body" idx="23"/>
          </p:nvPr>
        </p:nvSpPr>
        <p:spPr>
          <a:xfrm flipH="1">
            <a:off x="6519622" y="4055334"/>
            <a:ext cx="473597"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34"/>
          <p:cNvSpPr txBox="1">
            <a:spLocks noGrp="1"/>
          </p:cNvSpPr>
          <p:nvPr>
            <p:ph type="body" idx="24"/>
          </p:nvPr>
        </p:nvSpPr>
        <p:spPr>
          <a:xfrm>
            <a:off x="7061970" y="4054492"/>
            <a:ext cx="3317681"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800"/>
              <a:buNone/>
              <a:defRPr sz="18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34"/>
          <p:cNvSpPr txBox="1">
            <a:spLocks noGrp="1"/>
          </p:cNvSpPr>
          <p:nvPr>
            <p:ph type="body" idx="25"/>
          </p:nvPr>
        </p:nvSpPr>
        <p:spPr>
          <a:xfrm flipH="1">
            <a:off x="6519622" y="4712266"/>
            <a:ext cx="473597"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34"/>
          <p:cNvSpPr txBox="1">
            <a:spLocks noGrp="1"/>
          </p:cNvSpPr>
          <p:nvPr>
            <p:ph type="body" idx="26"/>
          </p:nvPr>
        </p:nvSpPr>
        <p:spPr>
          <a:xfrm>
            <a:off x="7061970" y="4712266"/>
            <a:ext cx="3317681"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800"/>
              <a:buNone/>
              <a:defRPr sz="18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34"/>
          <p:cNvSpPr txBox="1">
            <a:spLocks noGrp="1"/>
          </p:cNvSpPr>
          <p:nvPr>
            <p:ph type="body" idx="27"/>
          </p:nvPr>
        </p:nvSpPr>
        <p:spPr>
          <a:xfrm flipH="1">
            <a:off x="6519622" y="5383410"/>
            <a:ext cx="473597"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34"/>
          <p:cNvSpPr txBox="1">
            <a:spLocks noGrp="1"/>
          </p:cNvSpPr>
          <p:nvPr>
            <p:ph type="body" idx="28"/>
          </p:nvPr>
        </p:nvSpPr>
        <p:spPr>
          <a:xfrm>
            <a:off x="7061970" y="5382568"/>
            <a:ext cx="3317681"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800"/>
              <a:buNone/>
              <a:defRPr sz="18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113"/>
        <p:cNvGrpSpPr/>
        <p:nvPr/>
      </p:nvGrpSpPr>
      <p:grpSpPr>
        <a:xfrm>
          <a:off x="0" y="0"/>
          <a:ext cx="0" cy="0"/>
          <a:chOff x="0" y="0"/>
          <a:chExt cx="0" cy="0"/>
        </a:xfrm>
      </p:grpSpPr>
      <p:sp>
        <p:nvSpPr>
          <p:cNvPr id="114" name="Google Shape;114;p35"/>
          <p:cNvSpPr txBox="1">
            <a:spLocks noGrp="1"/>
          </p:cNvSpPr>
          <p:nvPr>
            <p:ph type="body" idx="1"/>
          </p:nvPr>
        </p:nvSpPr>
        <p:spPr>
          <a:xfrm>
            <a:off x="795211" y="656086"/>
            <a:ext cx="4815267" cy="74015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4800"/>
              <a:buNone/>
              <a:defRPr sz="4800" b="1">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35"/>
          <p:cNvSpPr txBox="1">
            <a:spLocks noGrp="1"/>
          </p:cNvSpPr>
          <p:nvPr>
            <p:ph type="body" idx="2"/>
          </p:nvPr>
        </p:nvSpPr>
        <p:spPr>
          <a:xfrm>
            <a:off x="795213" y="1372994"/>
            <a:ext cx="4815266" cy="399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2400"/>
              <a:buNone/>
              <a:defRPr sz="24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35"/>
          <p:cNvSpPr txBox="1">
            <a:spLocks noGrp="1"/>
          </p:cNvSpPr>
          <p:nvPr>
            <p:ph type="body" idx="3"/>
          </p:nvPr>
        </p:nvSpPr>
        <p:spPr>
          <a:xfrm>
            <a:off x="787462" y="1888202"/>
            <a:ext cx="4815266" cy="46461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800"/>
              <a:buNone/>
              <a:defRPr sz="1800" b="0" i="0">
                <a:solidFill>
                  <a:schemeClr val="dk1"/>
                </a:solidFill>
                <a:latin typeface="Arial"/>
                <a:ea typeface="Arial"/>
                <a:cs typeface="Arial"/>
                <a:sym typeface="Aria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Break - Teal">
  <p:cSld name="Section Break - Teal">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6"/>
          <p:cNvSpPr txBox="1">
            <a:spLocks noGrp="1"/>
          </p:cNvSpPr>
          <p:nvPr>
            <p:ph type="body" idx="1"/>
          </p:nvPr>
        </p:nvSpPr>
        <p:spPr>
          <a:xfrm>
            <a:off x="1467775" y="2265079"/>
            <a:ext cx="9256451" cy="2052919"/>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lt1"/>
              </a:buClr>
              <a:buSzPts val="7200"/>
              <a:buNone/>
              <a:defRPr sz="7200" b="1">
                <a:solidFill>
                  <a:schemeClr val="l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36"/>
          <p:cNvSpPr txBox="1">
            <a:spLocks noGrp="1"/>
          </p:cNvSpPr>
          <p:nvPr>
            <p:ph type="body" idx="2"/>
          </p:nvPr>
        </p:nvSpPr>
        <p:spPr>
          <a:xfrm>
            <a:off x="1467775" y="4381749"/>
            <a:ext cx="9256451" cy="444254"/>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lt1"/>
              </a:buClr>
              <a:buSzPts val="2400"/>
              <a:buNone/>
              <a:defRPr sz="2400" b="0">
                <a:solidFill>
                  <a:schemeClr val="l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Break - White">
  <p:cSld name="Section Break - White">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37"/>
          <p:cNvSpPr txBox="1">
            <a:spLocks noGrp="1"/>
          </p:cNvSpPr>
          <p:nvPr>
            <p:ph type="body" idx="1"/>
          </p:nvPr>
        </p:nvSpPr>
        <p:spPr>
          <a:xfrm>
            <a:off x="1467775" y="2265079"/>
            <a:ext cx="9256451" cy="2052919"/>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Clr>
                <a:schemeClr val="dk1"/>
              </a:buClr>
              <a:buSzPts val="7200"/>
              <a:buNone/>
              <a:defRPr sz="7200" b="1">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37"/>
          <p:cNvSpPr txBox="1">
            <a:spLocks noGrp="1"/>
          </p:cNvSpPr>
          <p:nvPr>
            <p:ph type="body" idx="2"/>
          </p:nvPr>
        </p:nvSpPr>
        <p:spPr>
          <a:xfrm>
            <a:off x="1467775" y="4381749"/>
            <a:ext cx="9256451" cy="444254"/>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1000"/>
              </a:spcBef>
              <a:spcAft>
                <a:spcPts val="0"/>
              </a:spcAft>
              <a:buClr>
                <a:schemeClr val="dk1"/>
              </a:buClr>
              <a:buSzPts val="2400"/>
              <a:buNone/>
              <a:defRPr sz="24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Over Image - MidAligned">
  <p:cSld name="Text Over Image - MidAligned">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8"/>
          <p:cNvSpPr txBox="1">
            <a:spLocks noGrp="1"/>
          </p:cNvSpPr>
          <p:nvPr>
            <p:ph type="body" idx="1"/>
          </p:nvPr>
        </p:nvSpPr>
        <p:spPr>
          <a:xfrm>
            <a:off x="3680617" y="3196414"/>
            <a:ext cx="4830766" cy="69366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4800"/>
              <a:buNone/>
              <a:defRPr sz="4800" b="1">
                <a:solidFill>
                  <a:schemeClr val="l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Over Image TopAligned">
  <p:cSld name="Text Over Image TopAligned">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39"/>
          <p:cNvSpPr txBox="1">
            <a:spLocks noGrp="1"/>
          </p:cNvSpPr>
          <p:nvPr>
            <p:ph type="body" idx="1"/>
          </p:nvPr>
        </p:nvSpPr>
        <p:spPr>
          <a:xfrm>
            <a:off x="791110" y="656086"/>
            <a:ext cx="10695398" cy="569334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4800"/>
              <a:buNone/>
              <a:defRPr sz="4800" b="1">
                <a:solidFill>
                  <a:schemeClr val="l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Text">
  <p:cSld name="Big Text">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40"/>
          <p:cNvSpPr txBox="1">
            <a:spLocks noGrp="1"/>
          </p:cNvSpPr>
          <p:nvPr>
            <p:ph type="body" idx="1"/>
          </p:nvPr>
        </p:nvSpPr>
        <p:spPr>
          <a:xfrm>
            <a:off x="4564251" y="1104144"/>
            <a:ext cx="7462433" cy="502543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7200"/>
              <a:buNone/>
              <a:defRPr sz="7200" b="1">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9" name="Google Shape;129;p40"/>
          <p:cNvCxnSpPr/>
          <p:nvPr/>
        </p:nvCxnSpPr>
        <p:spPr>
          <a:xfrm>
            <a:off x="4645378" y="6619551"/>
            <a:ext cx="7057524" cy="0"/>
          </a:xfrm>
          <a:prstGeom prst="straightConnector1">
            <a:avLst/>
          </a:prstGeom>
          <a:noFill/>
          <a:ln w="9525" cap="flat" cmpd="sng">
            <a:solidFill>
              <a:schemeClr val="dk2"/>
            </a:solidFill>
            <a:prstDash val="solid"/>
            <a:miter lim="800000"/>
            <a:headEnd type="none" w="sm" len="sm"/>
            <a:tailEnd type="none" w="sm" len="sm"/>
          </a:ln>
        </p:spPr>
      </p:cxnSp>
      <p:sp>
        <p:nvSpPr>
          <p:cNvPr id="130" name="Google Shape;130;p40"/>
          <p:cNvSpPr txBox="1">
            <a:spLocks noGrp="1"/>
          </p:cNvSpPr>
          <p:nvPr>
            <p:ph type="sldNum" idx="12"/>
          </p:nvPr>
        </p:nvSpPr>
        <p:spPr>
          <a:xfrm>
            <a:off x="11618232" y="6391791"/>
            <a:ext cx="3810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ontent Only - Subheading">
  <p:cSld name="1_Content Only - Subheading">
    <p:bg>
      <p:bgPr>
        <a:solidFill>
          <a:schemeClr val="lt1"/>
        </a:solidFill>
        <a:effectLst/>
      </p:bgPr>
    </p:bg>
    <p:spTree>
      <p:nvGrpSpPr>
        <p:cNvPr id="1" name="Shape 18"/>
        <p:cNvGrpSpPr/>
        <p:nvPr/>
      </p:nvGrpSpPr>
      <p:grpSpPr>
        <a:xfrm>
          <a:off x="0" y="0"/>
          <a:ext cx="0" cy="0"/>
          <a:chOff x="0" y="0"/>
          <a:chExt cx="0" cy="0"/>
        </a:xfrm>
      </p:grpSpPr>
      <p:cxnSp>
        <p:nvCxnSpPr>
          <p:cNvPr id="19" name="Google Shape;19;p12"/>
          <p:cNvCxnSpPr/>
          <p:nvPr/>
        </p:nvCxnSpPr>
        <p:spPr>
          <a:xfrm>
            <a:off x="225778" y="6625150"/>
            <a:ext cx="11477124" cy="0"/>
          </a:xfrm>
          <a:prstGeom prst="straightConnector1">
            <a:avLst/>
          </a:prstGeom>
          <a:noFill/>
          <a:ln w="9525" cap="flat" cmpd="sng">
            <a:solidFill>
              <a:schemeClr val="lt2"/>
            </a:solidFill>
            <a:prstDash val="solid"/>
            <a:round/>
            <a:headEnd type="none" w="sm" len="sm"/>
            <a:tailEnd type="none" w="sm" len="sm"/>
          </a:ln>
        </p:spPr>
      </p:cxnSp>
      <p:sp>
        <p:nvSpPr>
          <p:cNvPr id="20" name="Google Shape;20;p12"/>
          <p:cNvSpPr txBox="1">
            <a:spLocks noGrp="1"/>
          </p:cNvSpPr>
          <p:nvPr>
            <p:ph type="sldNum" idx="12"/>
          </p:nvPr>
        </p:nvSpPr>
        <p:spPr>
          <a:xfrm>
            <a:off x="11618232" y="6391791"/>
            <a:ext cx="3810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1pPr>
            <a:lvl2pPr marL="0" lvl="1"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2pPr>
            <a:lvl3pPr marL="0" lvl="2"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3pPr>
            <a:lvl4pPr marL="0" lvl="3"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4pPr>
            <a:lvl5pPr marL="0" lvl="4"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5pPr>
            <a:lvl6pPr marL="0" lvl="5"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6pPr>
            <a:lvl7pPr marL="0" lvl="6"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7pPr>
            <a:lvl8pPr marL="0" lvl="7"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8pPr>
            <a:lvl9pPr marL="0" lvl="8"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12"/>
          <p:cNvSpPr txBox="1">
            <a:spLocks noGrp="1"/>
          </p:cNvSpPr>
          <p:nvPr>
            <p:ph type="body" idx="1"/>
          </p:nvPr>
        </p:nvSpPr>
        <p:spPr>
          <a:xfrm>
            <a:off x="795211" y="656086"/>
            <a:ext cx="10288277" cy="740155"/>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400"/>
              <a:buNone/>
              <a:defRPr sz="4800" b="1">
                <a:solidFill>
                  <a:schemeClr val="dk1"/>
                </a:solidFill>
              </a:defRPr>
            </a:lvl1pPr>
            <a:lvl2pPr marL="914400" lvl="1" indent="-355600" algn="l">
              <a:lnSpc>
                <a:spcPct val="100000"/>
              </a:lnSpc>
              <a:spcBef>
                <a:spcPts val="500"/>
              </a:spcBef>
              <a:spcAft>
                <a:spcPts val="0"/>
              </a:spcAft>
              <a:buSzPts val="2000"/>
              <a:buChar char="•"/>
              <a:defRPr/>
            </a:lvl2pPr>
            <a:lvl3pPr marL="1371600" lvl="2" indent="-342900" algn="l">
              <a:lnSpc>
                <a:spcPct val="100000"/>
              </a:lnSpc>
              <a:spcBef>
                <a:spcPts val="500"/>
              </a:spcBef>
              <a:spcAft>
                <a:spcPts val="0"/>
              </a:spcAft>
              <a:buSzPts val="1800"/>
              <a:buChar char="•"/>
              <a:defRPr/>
            </a:lvl3pPr>
            <a:lvl4pPr marL="1828800" lvl="3" indent="-330200" algn="l">
              <a:lnSpc>
                <a:spcPct val="100000"/>
              </a:lnSpc>
              <a:spcBef>
                <a:spcPts val="500"/>
              </a:spcBef>
              <a:spcAft>
                <a:spcPts val="0"/>
              </a:spcAft>
              <a:buSzPts val="1600"/>
              <a:buChar char="•"/>
              <a:defRPr/>
            </a:lvl4pPr>
            <a:lvl5pPr marL="2286000" lvl="4" indent="-330200" algn="l">
              <a:lnSpc>
                <a:spcPct val="100000"/>
              </a:lnSpc>
              <a:spcBef>
                <a:spcPts val="500"/>
              </a:spcBef>
              <a:spcAft>
                <a:spcPts val="0"/>
              </a:spcAft>
              <a:buSzPts val="16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2" name="Google Shape;22;p12"/>
          <p:cNvSpPr txBox="1">
            <a:spLocks noGrp="1"/>
          </p:cNvSpPr>
          <p:nvPr>
            <p:ph type="body" idx="2"/>
          </p:nvPr>
        </p:nvSpPr>
        <p:spPr>
          <a:xfrm>
            <a:off x="795212" y="1372994"/>
            <a:ext cx="10288275" cy="399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sz="2400" b="0">
                <a:solidFill>
                  <a:schemeClr val="dk1"/>
                </a:solidFill>
              </a:defRPr>
            </a:lvl1pPr>
            <a:lvl2pPr marL="914400" lvl="1" indent="-355600" algn="l">
              <a:lnSpc>
                <a:spcPct val="100000"/>
              </a:lnSpc>
              <a:spcBef>
                <a:spcPts val="500"/>
              </a:spcBef>
              <a:spcAft>
                <a:spcPts val="0"/>
              </a:spcAft>
              <a:buSzPts val="2000"/>
              <a:buChar char="•"/>
              <a:defRPr/>
            </a:lvl2pPr>
            <a:lvl3pPr marL="1371600" lvl="2" indent="-342900" algn="l">
              <a:lnSpc>
                <a:spcPct val="100000"/>
              </a:lnSpc>
              <a:spcBef>
                <a:spcPts val="500"/>
              </a:spcBef>
              <a:spcAft>
                <a:spcPts val="0"/>
              </a:spcAft>
              <a:buSzPts val="1800"/>
              <a:buChar char="•"/>
              <a:defRPr/>
            </a:lvl3pPr>
            <a:lvl4pPr marL="1828800" lvl="3" indent="-330200" algn="l">
              <a:lnSpc>
                <a:spcPct val="100000"/>
              </a:lnSpc>
              <a:spcBef>
                <a:spcPts val="500"/>
              </a:spcBef>
              <a:spcAft>
                <a:spcPts val="0"/>
              </a:spcAft>
              <a:buSzPts val="1600"/>
              <a:buChar char="•"/>
              <a:defRPr/>
            </a:lvl4pPr>
            <a:lvl5pPr marL="2286000" lvl="4" indent="-330200" algn="l">
              <a:lnSpc>
                <a:spcPct val="100000"/>
              </a:lnSpc>
              <a:spcBef>
                <a:spcPts val="500"/>
              </a:spcBef>
              <a:spcAft>
                <a:spcPts val="0"/>
              </a:spcAft>
              <a:buSzPts val="16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 name="Google Shape;23;p12"/>
          <p:cNvSpPr txBox="1">
            <a:spLocks noGrp="1"/>
          </p:cNvSpPr>
          <p:nvPr>
            <p:ph type="body" idx="3"/>
          </p:nvPr>
        </p:nvSpPr>
        <p:spPr>
          <a:xfrm>
            <a:off x="794900" y="1904855"/>
            <a:ext cx="10288588" cy="4297055"/>
          </a:xfrm>
          <a:prstGeom prst="rect">
            <a:avLst/>
          </a:prstGeom>
          <a:solidFill>
            <a:schemeClr val="lt1"/>
          </a:solidFill>
          <a:ln>
            <a:noFill/>
          </a:ln>
        </p:spPr>
        <p:txBody>
          <a:bodyPr spcFirstLastPara="1" wrap="square" lIns="91425" tIns="45700" rIns="91425" bIns="45700" anchor="t" anchorCtr="0">
            <a:normAutofit/>
          </a:bodyPr>
          <a:lstStyle>
            <a:lvl1pPr marL="457200" lvl="0" indent="-381000" algn="l">
              <a:lnSpc>
                <a:spcPct val="100000"/>
              </a:lnSpc>
              <a:spcBef>
                <a:spcPts val="1000"/>
              </a:spcBef>
              <a:spcAft>
                <a:spcPts val="0"/>
              </a:spcAft>
              <a:buSzPts val="2400"/>
              <a:buFont typeface="Arial"/>
              <a:buChar char="•"/>
              <a:defRPr sz="2400">
                <a:solidFill>
                  <a:schemeClr val="dk1"/>
                </a:solidFill>
              </a:defRPr>
            </a:lvl1pPr>
            <a:lvl2pPr marL="914400" lvl="1" indent="-355600" algn="l">
              <a:lnSpc>
                <a:spcPct val="100000"/>
              </a:lnSpc>
              <a:spcBef>
                <a:spcPts val="500"/>
              </a:spcBef>
              <a:spcAft>
                <a:spcPts val="0"/>
              </a:spcAft>
              <a:buSzPts val="2000"/>
              <a:buChar char="•"/>
              <a:defRPr/>
            </a:lvl2pPr>
            <a:lvl3pPr marL="1371600" lvl="2" indent="-342900" algn="l">
              <a:lnSpc>
                <a:spcPct val="100000"/>
              </a:lnSpc>
              <a:spcBef>
                <a:spcPts val="500"/>
              </a:spcBef>
              <a:spcAft>
                <a:spcPts val="0"/>
              </a:spcAft>
              <a:buSzPts val="1800"/>
              <a:buChar char="•"/>
              <a:defRPr/>
            </a:lvl3pPr>
            <a:lvl4pPr marL="1828800" lvl="3" indent="-330200" algn="l">
              <a:lnSpc>
                <a:spcPct val="100000"/>
              </a:lnSpc>
              <a:spcBef>
                <a:spcPts val="500"/>
              </a:spcBef>
              <a:spcAft>
                <a:spcPts val="0"/>
              </a:spcAft>
              <a:buSzPts val="1600"/>
              <a:buChar char="•"/>
              <a:defRPr/>
            </a:lvl4pPr>
            <a:lvl5pPr marL="2286000" lvl="4" indent="-330200" algn="l">
              <a:lnSpc>
                <a:spcPct val="100000"/>
              </a:lnSpc>
              <a:spcBef>
                <a:spcPts val="500"/>
              </a:spcBef>
              <a:spcAft>
                <a:spcPts val="0"/>
              </a:spcAft>
              <a:buSzPts val="16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ontent Only 2 - Expanded">
  <p:cSld name="1_Content Only 2 - Expanded">
    <p:bg>
      <p:bgPr>
        <a:solidFill>
          <a:schemeClr val="lt1"/>
        </a:solidFill>
        <a:effectLst/>
      </p:bgPr>
    </p:bg>
    <p:spTree>
      <p:nvGrpSpPr>
        <p:cNvPr id="1" name="Shape 24"/>
        <p:cNvGrpSpPr/>
        <p:nvPr/>
      </p:nvGrpSpPr>
      <p:grpSpPr>
        <a:xfrm>
          <a:off x="0" y="0"/>
          <a:ext cx="0" cy="0"/>
          <a:chOff x="0" y="0"/>
          <a:chExt cx="0" cy="0"/>
        </a:xfrm>
      </p:grpSpPr>
      <p:cxnSp>
        <p:nvCxnSpPr>
          <p:cNvPr id="25" name="Google Shape;25;p13"/>
          <p:cNvCxnSpPr/>
          <p:nvPr/>
        </p:nvCxnSpPr>
        <p:spPr>
          <a:xfrm>
            <a:off x="225778" y="6625150"/>
            <a:ext cx="11477124" cy="0"/>
          </a:xfrm>
          <a:prstGeom prst="straightConnector1">
            <a:avLst/>
          </a:prstGeom>
          <a:noFill/>
          <a:ln w="9525" cap="flat" cmpd="sng">
            <a:solidFill>
              <a:schemeClr val="lt2"/>
            </a:solidFill>
            <a:prstDash val="solid"/>
            <a:round/>
            <a:headEnd type="none" w="sm" len="sm"/>
            <a:tailEnd type="none" w="sm" len="sm"/>
          </a:ln>
        </p:spPr>
      </p:cxnSp>
      <p:sp>
        <p:nvSpPr>
          <p:cNvPr id="26" name="Google Shape;26;p13"/>
          <p:cNvSpPr txBox="1">
            <a:spLocks noGrp="1"/>
          </p:cNvSpPr>
          <p:nvPr>
            <p:ph type="sldNum" idx="12"/>
          </p:nvPr>
        </p:nvSpPr>
        <p:spPr>
          <a:xfrm>
            <a:off x="11618232" y="6391791"/>
            <a:ext cx="3810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1pPr>
            <a:lvl2pPr marL="0" lvl="1"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2pPr>
            <a:lvl3pPr marL="0" lvl="2"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3pPr>
            <a:lvl4pPr marL="0" lvl="3"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4pPr>
            <a:lvl5pPr marL="0" lvl="4"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5pPr>
            <a:lvl6pPr marL="0" lvl="5"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6pPr>
            <a:lvl7pPr marL="0" lvl="6"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7pPr>
            <a:lvl8pPr marL="0" lvl="7"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8pPr>
            <a:lvl9pPr marL="0" lvl="8"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13"/>
          <p:cNvSpPr txBox="1">
            <a:spLocks noGrp="1"/>
          </p:cNvSpPr>
          <p:nvPr>
            <p:ph type="body" idx="1"/>
          </p:nvPr>
        </p:nvSpPr>
        <p:spPr>
          <a:xfrm>
            <a:off x="795211" y="656086"/>
            <a:ext cx="11068617" cy="740155"/>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400"/>
              <a:buNone/>
              <a:defRPr sz="4800" b="1">
                <a:solidFill>
                  <a:schemeClr val="dk1"/>
                </a:solidFill>
              </a:defRPr>
            </a:lvl1pPr>
            <a:lvl2pPr marL="914400" lvl="1" indent="-355600" algn="l">
              <a:lnSpc>
                <a:spcPct val="100000"/>
              </a:lnSpc>
              <a:spcBef>
                <a:spcPts val="500"/>
              </a:spcBef>
              <a:spcAft>
                <a:spcPts val="0"/>
              </a:spcAft>
              <a:buSzPts val="2000"/>
              <a:buChar char="•"/>
              <a:defRPr/>
            </a:lvl2pPr>
            <a:lvl3pPr marL="1371600" lvl="2" indent="-342900" algn="l">
              <a:lnSpc>
                <a:spcPct val="100000"/>
              </a:lnSpc>
              <a:spcBef>
                <a:spcPts val="500"/>
              </a:spcBef>
              <a:spcAft>
                <a:spcPts val="0"/>
              </a:spcAft>
              <a:buSzPts val="1800"/>
              <a:buChar char="•"/>
              <a:defRPr/>
            </a:lvl3pPr>
            <a:lvl4pPr marL="1828800" lvl="3" indent="-330200" algn="l">
              <a:lnSpc>
                <a:spcPct val="100000"/>
              </a:lnSpc>
              <a:spcBef>
                <a:spcPts val="500"/>
              </a:spcBef>
              <a:spcAft>
                <a:spcPts val="0"/>
              </a:spcAft>
              <a:buSzPts val="1600"/>
              <a:buChar char="•"/>
              <a:defRPr/>
            </a:lvl4pPr>
            <a:lvl5pPr marL="2286000" lvl="4" indent="-330200" algn="l">
              <a:lnSpc>
                <a:spcPct val="100000"/>
              </a:lnSpc>
              <a:spcBef>
                <a:spcPts val="500"/>
              </a:spcBef>
              <a:spcAft>
                <a:spcPts val="0"/>
              </a:spcAft>
              <a:buSzPts val="16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8" name="Google Shape;28;p13"/>
          <p:cNvSpPr txBox="1">
            <a:spLocks noGrp="1"/>
          </p:cNvSpPr>
          <p:nvPr>
            <p:ph type="body" idx="2"/>
          </p:nvPr>
        </p:nvSpPr>
        <p:spPr>
          <a:xfrm>
            <a:off x="795212" y="1372994"/>
            <a:ext cx="11068615" cy="399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sz="2400" b="0">
                <a:solidFill>
                  <a:schemeClr val="dk1"/>
                </a:solidFill>
              </a:defRPr>
            </a:lvl1pPr>
            <a:lvl2pPr marL="914400" lvl="1" indent="-355600" algn="l">
              <a:lnSpc>
                <a:spcPct val="100000"/>
              </a:lnSpc>
              <a:spcBef>
                <a:spcPts val="500"/>
              </a:spcBef>
              <a:spcAft>
                <a:spcPts val="0"/>
              </a:spcAft>
              <a:buSzPts val="2000"/>
              <a:buChar char="•"/>
              <a:defRPr/>
            </a:lvl2pPr>
            <a:lvl3pPr marL="1371600" lvl="2" indent="-342900" algn="l">
              <a:lnSpc>
                <a:spcPct val="100000"/>
              </a:lnSpc>
              <a:spcBef>
                <a:spcPts val="500"/>
              </a:spcBef>
              <a:spcAft>
                <a:spcPts val="0"/>
              </a:spcAft>
              <a:buSzPts val="1800"/>
              <a:buChar char="•"/>
              <a:defRPr/>
            </a:lvl3pPr>
            <a:lvl4pPr marL="1828800" lvl="3" indent="-330200" algn="l">
              <a:lnSpc>
                <a:spcPct val="100000"/>
              </a:lnSpc>
              <a:spcBef>
                <a:spcPts val="500"/>
              </a:spcBef>
              <a:spcAft>
                <a:spcPts val="0"/>
              </a:spcAft>
              <a:buSzPts val="1600"/>
              <a:buChar char="•"/>
              <a:defRPr/>
            </a:lvl4pPr>
            <a:lvl5pPr marL="2286000" lvl="4" indent="-330200" algn="l">
              <a:lnSpc>
                <a:spcPct val="100000"/>
              </a:lnSpc>
              <a:spcBef>
                <a:spcPts val="500"/>
              </a:spcBef>
              <a:spcAft>
                <a:spcPts val="0"/>
              </a:spcAft>
              <a:buSzPts val="16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9" name="Google Shape;29;p13"/>
          <p:cNvSpPr txBox="1">
            <a:spLocks noGrp="1"/>
          </p:cNvSpPr>
          <p:nvPr>
            <p:ph type="body" idx="3"/>
          </p:nvPr>
        </p:nvSpPr>
        <p:spPr>
          <a:xfrm>
            <a:off x="795212" y="1863355"/>
            <a:ext cx="3602128" cy="433855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sz="1200" b="0" i="0">
                <a:latin typeface="Arial"/>
                <a:ea typeface="Arial"/>
                <a:cs typeface="Arial"/>
                <a:sym typeface="Arial"/>
              </a:defRPr>
            </a:lvl1pPr>
            <a:lvl2pPr marL="914400" lvl="1" indent="-355600" algn="l">
              <a:lnSpc>
                <a:spcPct val="100000"/>
              </a:lnSpc>
              <a:spcBef>
                <a:spcPts val="500"/>
              </a:spcBef>
              <a:spcAft>
                <a:spcPts val="0"/>
              </a:spcAft>
              <a:buSzPts val="2000"/>
              <a:buChar char="•"/>
              <a:defRPr sz="2800"/>
            </a:lvl2pPr>
            <a:lvl3pPr marL="1371600" lvl="2" indent="-342900" algn="l">
              <a:lnSpc>
                <a:spcPct val="100000"/>
              </a:lnSpc>
              <a:spcBef>
                <a:spcPts val="500"/>
              </a:spcBef>
              <a:spcAft>
                <a:spcPts val="0"/>
              </a:spcAft>
              <a:buSzPts val="1800"/>
              <a:buChar char="•"/>
              <a:defRPr sz="2400"/>
            </a:lvl3pPr>
            <a:lvl4pPr marL="1828800" lvl="3" indent="-330200" algn="l">
              <a:lnSpc>
                <a:spcPct val="100000"/>
              </a:lnSpc>
              <a:spcBef>
                <a:spcPts val="500"/>
              </a:spcBef>
              <a:spcAft>
                <a:spcPts val="0"/>
              </a:spcAft>
              <a:buSzPts val="1600"/>
              <a:buChar char="•"/>
              <a:defRPr sz="2000"/>
            </a:lvl4pPr>
            <a:lvl5pPr marL="2286000" lvl="4" indent="-330200" algn="l">
              <a:lnSpc>
                <a:spcPct val="100000"/>
              </a:lnSpc>
              <a:spcBef>
                <a:spcPts val="500"/>
              </a:spcBef>
              <a:spcAft>
                <a:spcPts val="0"/>
              </a:spcAft>
              <a:buSzPts val="1600"/>
              <a:buChar char="•"/>
              <a:defRPr sz="20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0" name="Google Shape;30;p13"/>
          <p:cNvSpPr txBox="1">
            <a:spLocks noGrp="1"/>
          </p:cNvSpPr>
          <p:nvPr>
            <p:ph type="body" idx="4"/>
          </p:nvPr>
        </p:nvSpPr>
        <p:spPr>
          <a:xfrm>
            <a:off x="4528455" y="1863358"/>
            <a:ext cx="3602129" cy="433855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sz="1200" b="0" i="0">
                <a:latin typeface="Arial"/>
                <a:ea typeface="Arial"/>
                <a:cs typeface="Arial"/>
                <a:sym typeface="Arial"/>
              </a:defRPr>
            </a:lvl1pPr>
            <a:lvl2pPr marL="914400" lvl="1" indent="-355600" algn="l">
              <a:lnSpc>
                <a:spcPct val="100000"/>
              </a:lnSpc>
              <a:spcBef>
                <a:spcPts val="500"/>
              </a:spcBef>
              <a:spcAft>
                <a:spcPts val="0"/>
              </a:spcAft>
              <a:buSzPts val="2000"/>
              <a:buChar char="•"/>
              <a:defRPr sz="2800"/>
            </a:lvl2pPr>
            <a:lvl3pPr marL="1371600" lvl="2" indent="-342900" algn="l">
              <a:lnSpc>
                <a:spcPct val="100000"/>
              </a:lnSpc>
              <a:spcBef>
                <a:spcPts val="500"/>
              </a:spcBef>
              <a:spcAft>
                <a:spcPts val="0"/>
              </a:spcAft>
              <a:buSzPts val="1800"/>
              <a:buChar char="•"/>
              <a:defRPr sz="2400"/>
            </a:lvl3pPr>
            <a:lvl4pPr marL="1828800" lvl="3" indent="-330200" algn="l">
              <a:lnSpc>
                <a:spcPct val="100000"/>
              </a:lnSpc>
              <a:spcBef>
                <a:spcPts val="500"/>
              </a:spcBef>
              <a:spcAft>
                <a:spcPts val="0"/>
              </a:spcAft>
              <a:buSzPts val="1600"/>
              <a:buChar char="•"/>
              <a:defRPr sz="2000"/>
            </a:lvl4pPr>
            <a:lvl5pPr marL="2286000" lvl="4" indent="-330200" algn="l">
              <a:lnSpc>
                <a:spcPct val="100000"/>
              </a:lnSpc>
              <a:spcBef>
                <a:spcPts val="500"/>
              </a:spcBef>
              <a:spcAft>
                <a:spcPts val="0"/>
              </a:spcAft>
              <a:buSzPts val="1600"/>
              <a:buChar char="•"/>
              <a:defRPr sz="20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1" name="Google Shape;31;p13"/>
          <p:cNvSpPr txBox="1">
            <a:spLocks noGrp="1"/>
          </p:cNvSpPr>
          <p:nvPr>
            <p:ph type="body" idx="5"/>
          </p:nvPr>
        </p:nvSpPr>
        <p:spPr>
          <a:xfrm>
            <a:off x="8261699" y="1841625"/>
            <a:ext cx="3602129" cy="433854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sz="1200" b="0" i="0">
                <a:latin typeface="Arial"/>
                <a:ea typeface="Arial"/>
                <a:cs typeface="Arial"/>
                <a:sym typeface="Arial"/>
              </a:defRPr>
            </a:lvl1pPr>
            <a:lvl2pPr marL="914400" lvl="1" indent="-355600" algn="l">
              <a:lnSpc>
                <a:spcPct val="100000"/>
              </a:lnSpc>
              <a:spcBef>
                <a:spcPts val="500"/>
              </a:spcBef>
              <a:spcAft>
                <a:spcPts val="0"/>
              </a:spcAft>
              <a:buSzPts val="2000"/>
              <a:buChar char="•"/>
              <a:defRPr sz="2800"/>
            </a:lvl2pPr>
            <a:lvl3pPr marL="1371600" lvl="2" indent="-342900" algn="l">
              <a:lnSpc>
                <a:spcPct val="100000"/>
              </a:lnSpc>
              <a:spcBef>
                <a:spcPts val="500"/>
              </a:spcBef>
              <a:spcAft>
                <a:spcPts val="0"/>
              </a:spcAft>
              <a:buSzPts val="1800"/>
              <a:buChar char="•"/>
              <a:defRPr sz="2400"/>
            </a:lvl3pPr>
            <a:lvl4pPr marL="1828800" lvl="3" indent="-330200" algn="l">
              <a:lnSpc>
                <a:spcPct val="100000"/>
              </a:lnSpc>
              <a:spcBef>
                <a:spcPts val="500"/>
              </a:spcBef>
              <a:spcAft>
                <a:spcPts val="0"/>
              </a:spcAft>
              <a:buSzPts val="1600"/>
              <a:buChar char="•"/>
              <a:defRPr sz="2000"/>
            </a:lvl4pPr>
            <a:lvl5pPr marL="2286000" lvl="4" indent="-330200" algn="l">
              <a:lnSpc>
                <a:spcPct val="100000"/>
              </a:lnSpc>
              <a:spcBef>
                <a:spcPts val="500"/>
              </a:spcBef>
              <a:spcAft>
                <a:spcPts val="0"/>
              </a:spcAft>
              <a:buSzPts val="1600"/>
              <a:buChar char="•"/>
              <a:defRPr sz="2000"/>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ontent Only">
  <p:cSld name="1_Content Only">
    <p:bg>
      <p:bgPr>
        <a:solidFill>
          <a:schemeClr val="lt1"/>
        </a:solidFill>
        <a:effectLst/>
      </p:bgPr>
    </p:bg>
    <p:spTree>
      <p:nvGrpSpPr>
        <p:cNvPr id="1" name="Shape 32"/>
        <p:cNvGrpSpPr/>
        <p:nvPr/>
      </p:nvGrpSpPr>
      <p:grpSpPr>
        <a:xfrm>
          <a:off x="0" y="0"/>
          <a:ext cx="0" cy="0"/>
          <a:chOff x="0" y="0"/>
          <a:chExt cx="0" cy="0"/>
        </a:xfrm>
      </p:grpSpPr>
      <p:cxnSp>
        <p:nvCxnSpPr>
          <p:cNvPr id="33" name="Google Shape;33;p14"/>
          <p:cNvCxnSpPr/>
          <p:nvPr/>
        </p:nvCxnSpPr>
        <p:spPr>
          <a:xfrm>
            <a:off x="225778" y="6625150"/>
            <a:ext cx="11477124" cy="0"/>
          </a:xfrm>
          <a:prstGeom prst="straightConnector1">
            <a:avLst/>
          </a:prstGeom>
          <a:noFill/>
          <a:ln w="9525" cap="flat" cmpd="sng">
            <a:solidFill>
              <a:schemeClr val="lt2"/>
            </a:solidFill>
            <a:prstDash val="solid"/>
            <a:round/>
            <a:headEnd type="none" w="sm" len="sm"/>
            <a:tailEnd type="none" w="sm" len="sm"/>
          </a:ln>
        </p:spPr>
      </p:cxnSp>
      <p:sp>
        <p:nvSpPr>
          <p:cNvPr id="34" name="Google Shape;34;p14"/>
          <p:cNvSpPr txBox="1">
            <a:spLocks noGrp="1"/>
          </p:cNvSpPr>
          <p:nvPr>
            <p:ph type="sldNum" idx="12"/>
          </p:nvPr>
        </p:nvSpPr>
        <p:spPr>
          <a:xfrm>
            <a:off x="11618232" y="6391791"/>
            <a:ext cx="3810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1pPr>
            <a:lvl2pPr marL="0" lvl="1"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2pPr>
            <a:lvl3pPr marL="0" lvl="2"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3pPr>
            <a:lvl4pPr marL="0" lvl="3"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4pPr>
            <a:lvl5pPr marL="0" lvl="4"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5pPr>
            <a:lvl6pPr marL="0" lvl="5"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6pPr>
            <a:lvl7pPr marL="0" lvl="6"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7pPr>
            <a:lvl8pPr marL="0" lvl="7"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8pPr>
            <a:lvl9pPr marL="0" lvl="8" indent="0" algn="r">
              <a:lnSpc>
                <a:spcPct val="100000"/>
              </a:lnSpc>
              <a:spcBef>
                <a:spcPts val="0"/>
              </a:spcBef>
              <a:spcAft>
                <a:spcPts val="0"/>
              </a:spcAft>
              <a:buSzPts val="900"/>
              <a:buNone/>
              <a:defRPr sz="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5" name="Google Shape;35;p14"/>
          <p:cNvSpPr txBox="1">
            <a:spLocks noGrp="1"/>
          </p:cNvSpPr>
          <p:nvPr>
            <p:ph type="body" idx="1"/>
          </p:nvPr>
        </p:nvSpPr>
        <p:spPr>
          <a:xfrm>
            <a:off x="795211" y="656086"/>
            <a:ext cx="10288277" cy="740155"/>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400"/>
              <a:buNone/>
              <a:defRPr sz="4800" b="1">
                <a:solidFill>
                  <a:schemeClr val="dk1"/>
                </a:solidFill>
              </a:defRPr>
            </a:lvl1pPr>
            <a:lvl2pPr marL="914400" lvl="1" indent="-355600" algn="l">
              <a:lnSpc>
                <a:spcPct val="100000"/>
              </a:lnSpc>
              <a:spcBef>
                <a:spcPts val="500"/>
              </a:spcBef>
              <a:spcAft>
                <a:spcPts val="0"/>
              </a:spcAft>
              <a:buSzPts val="2000"/>
              <a:buChar char="•"/>
              <a:defRPr/>
            </a:lvl2pPr>
            <a:lvl3pPr marL="1371600" lvl="2" indent="-342900" algn="l">
              <a:lnSpc>
                <a:spcPct val="100000"/>
              </a:lnSpc>
              <a:spcBef>
                <a:spcPts val="500"/>
              </a:spcBef>
              <a:spcAft>
                <a:spcPts val="0"/>
              </a:spcAft>
              <a:buSzPts val="1800"/>
              <a:buChar char="•"/>
              <a:defRPr/>
            </a:lvl3pPr>
            <a:lvl4pPr marL="1828800" lvl="3" indent="-330200" algn="l">
              <a:lnSpc>
                <a:spcPct val="100000"/>
              </a:lnSpc>
              <a:spcBef>
                <a:spcPts val="500"/>
              </a:spcBef>
              <a:spcAft>
                <a:spcPts val="0"/>
              </a:spcAft>
              <a:buSzPts val="1600"/>
              <a:buChar char="•"/>
              <a:defRPr/>
            </a:lvl4pPr>
            <a:lvl5pPr marL="2286000" lvl="4" indent="-330200" algn="l">
              <a:lnSpc>
                <a:spcPct val="100000"/>
              </a:lnSpc>
              <a:spcBef>
                <a:spcPts val="500"/>
              </a:spcBef>
              <a:spcAft>
                <a:spcPts val="0"/>
              </a:spcAft>
              <a:buSzPts val="16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6" name="Google Shape;36;p14"/>
          <p:cNvSpPr txBox="1">
            <a:spLocks noGrp="1"/>
          </p:cNvSpPr>
          <p:nvPr>
            <p:ph type="body" idx="2"/>
          </p:nvPr>
        </p:nvSpPr>
        <p:spPr>
          <a:xfrm>
            <a:off x="794900" y="1544715"/>
            <a:ext cx="10288588" cy="4657195"/>
          </a:xfrm>
          <a:prstGeom prst="rect">
            <a:avLst/>
          </a:prstGeom>
          <a:solidFill>
            <a:schemeClr val="lt1"/>
          </a:solidFill>
          <a:ln>
            <a:noFill/>
          </a:ln>
        </p:spPr>
        <p:txBody>
          <a:bodyPr spcFirstLastPara="1" wrap="square" lIns="91425" tIns="45700" rIns="91425" bIns="45700" anchor="t" anchorCtr="0">
            <a:normAutofit/>
          </a:bodyPr>
          <a:lstStyle>
            <a:lvl1pPr marL="457200" lvl="0" indent="-381000" algn="l">
              <a:lnSpc>
                <a:spcPct val="100000"/>
              </a:lnSpc>
              <a:spcBef>
                <a:spcPts val="1000"/>
              </a:spcBef>
              <a:spcAft>
                <a:spcPts val="0"/>
              </a:spcAft>
              <a:buSzPts val="2400"/>
              <a:buFont typeface="Arial"/>
              <a:buChar char="•"/>
              <a:defRPr sz="2400"/>
            </a:lvl1pPr>
            <a:lvl2pPr marL="914400" lvl="1" indent="-355600" algn="l">
              <a:lnSpc>
                <a:spcPct val="100000"/>
              </a:lnSpc>
              <a:spcBef>
                <a:spcPts val="500"/>
              </a:spcBef>
              <a:spcAft>
                <a:spcPts val="0"/>
              </a:spcAft>
              <a:buSzPts val="2000"/>
              <a:buChar char="•"/>
              <a:defRPr/>
            </a:lvl2pPr>
            <a:lvl3pPr marL="1371600" lvl="2" indent="-342900" algn="l">
              <a:lnSpc>
                <a:spcPct val="100000"/>
              </a:lnSpc>
              <a:spcBef>
                <a:spcPts val="500"/>
              </a:spcBef>
              <a:spcAft>
                <a:spcPts val="0"/>
              </a:spcAft>
              <a:buSzPts val="1800"/>
              <a:buChar char="•"/>
              <a:defRPr/>
            </a:lvl3pPr>
            <a:lvl4pPr marL="1828800" lvl="3" indent="-330200" algn="l">
              <a:lnSpc>
                <a:spcPct val="100000"/>
              </a:lnSpc>
              <a:spcBef>
                <a:spcPts val="500"/>
              </a:spcBef>
              <a:spcAft>
                <a:spcPts val="0"/>
              </a:spcAft>
              <a:buSzPts val="1600"/>
              <a:buChar char="•"/>
              <a:defRPr/>
            </a:lvl4pPr>
            <a:lvl5pPr marL="2286000" lvl="4" indent="-330200" algn="l">
              <a:lnSpc>
                <a:spcPct val="100000"/>
              </a:lnSpc>
              <a:spcBef>
                <a:spcPts val="500"/>
              </a:spcBef>
              <a:spcAft>
                <a:spcPts val="0"/>
              </a:spcAft>
              <a:buSzPts val="16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Only">
  <p:cSld name="Content Only">
    <p:bg>
      <p:bgPr>
        <a:solidFill>
          <a:schemeClr val="lt1"/>
        </a:solidFill>
        <a:effectLst/>
      </p:bgPr>
    </p:bg>
    <p:spTree>
      <p:nvGrpSpPr>
        <p:cNvPr id="1" name="Shape 37"/>
        <p:cNvGrpSpPr/>
        <p:nvPr/>
      </p:nvGrpSpPr>
      <p:grpSpPr>
        <a:xfrm>
          <a:off x="0" y="0"/>
          <a:ext cx="0" cy="0"/>
          <a:chOff x="0" y="0"/>
          <a:chExt cx="0" cy="0"/>
        </a:xfrm>
      </p:grpSpPr>
      <p:cxnSp>
        <p:nvCxnSpPr>
          <p:cNvPr id="38" name="Google Shape;38;p28"/>
          <p:cNvCxnSpPr/>
          <p:nvPr/>
        </p:nvCxnSpPr>
        <p:spPr>
          <a:xfrm>
            <a:off x="225778" y="6625150"/>
            <a:ext cx="11477124" cy="0"/>
          </a:xfrm>
          <a:prstGeom prst="straightConnector1">
            <a:avLst/>
          </a:prstGeom>
          <a:noFill/>
          <a:ln w="9525" cap="flat" cmpd="sng">
            <a:solidFill>
              <a:schemeClr val="dk2"/>
            </a:solidFill>
            <a:prstDash val="solid"/>
            <a:miter lim="800000"/>
            <a:headEnd type="none" w="sm" len="sm"/>
            <a:tailEnd type="none" w="sm" len="sm"/>
          </a:ln>
        </p:spPr>
      </p:cxnSp>
      <p:sp>
        <p:nvSpPr>
          <p:cNvPr id="39" name="Google Shape;39;p28"/>
          <p:cNvSpPr txBox="1">
            <a:spLocks noGrp="1"/>
          </p:cNvSpPr>
          <p:nvPr>
            <p:ph type="sldNum" idx="12"/>
          </p:nvPr>
        </p:nvSpPr>
        <p:spPr>
          <a:xfrm>
            <a:off x="11618232" y="6391791"/>
            <a:ext cx="3810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0" name="Google Shape;40;p28"/>
          <p:cNvSpPr txBox="1">
            <a:spLocks noGrp="1"/>
          </p:cNvSpPr>
          <p:nvPr>
            <p:ph type="body" idx="1"/>
          </p:nvPr>
        </p:nvSpPr>
        <p:spPr>
          <a:xfrm>
            <a:off x="795211" y="656086"/>
            <a:ext cx="10288277" cy="740155"/>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4800"/>
              <a:buNone/>
              <a:defRPr sz="4800" b="1">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8"/>
          <p:cNvSpPr txBox="1">
            <a:spLocks noGrp="1"/>
          </p:cNvSpPr>
          <p:nvPr>
            <p:ph type="body" idx="2"/>
          </p:nvPr>
        </p:nvSpPr>
        <p:spPr>
          <a:xfrm>
            <a:off x="794900" y="1544715"/>
            <a:ext cx="10288588" cy="4657195"/>
          </a:xfrm>
          <a:prstGeom prst="rect">
            <a:avLst/>
          </a:prstGeom>
          <a:solidFill>
            <a:schemeClr val="lt1"/>
          </a:solidFill>
          <a:ln>
            <a:noFill/>
          </a:ln>
        </p:spPr>
        <p:txBody>
          <a:bodyPr spcFirstLastPara="1" wrap="square" lIns="91425" tIns="45700" rIns="91425" bIns="45700" anchor="t" anchorCtr="0">
            <a:normAutofit/>
          </a:bodyPr>
          <a:lstStyle>
            <a:lvl1pPr marL="457200" lvl="0" indent="-381000" algn="l">
              <a:lnSpc>
                <a:spcPct val="100000"/>
              </a:lnSpc>
              <a:spcBef>
                <a:spcPts val="1000"/>
              </a:spcBef>
              <a:spcAft>
                <a:spcPts val="0"/>
              </a:spcAft>
              <a:buClr>
                <a:schemeClr val="dk1"/>
              </a:buClr>
              <a:buSzPts val="2400"/>
              <a:buFont typeface="Arial"/>
              <a:buChar char="•"/>
              <a:defRPr sz="24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Only - Subheading">
  <p:cSld name="Content Only - Subheading">
    <p:bg>
      <p:bgPr>
        <a:solidFill>
          <a:schemeClr val="lt1"/>
        </a:solidFill>
        <a:effectLst/>
      </p:bgPr>
    </p:bg>
    <p:spTree>
      <p:nvGrpSpPr>
        <p:cNvPr id="1" name="Shape 42"/>
        <p:cNvGrpSpPr/>
        <p:nvPr/>
      </p:nvGrpSpPr>
      <p:grpSpPr>
        <a:xfrm>
          <a:off x="0" y="0"/>
          <a:ext cx="0" cy="0"/>
          <a:chOff x="0" y="0"/>
          <a:chExt cx="0" cy="0"/>
        </a:xfrm>
      </p:grpSpPr>
      <p:cxnSp>
        <p:nvCxnSpPr>
          <p:cNvPr id="43" name="Google Shape;43;p29"/>
          <p:cNvCxnSpPr/>
          <p:nvPr/>
        </p:nvCxnSpPr>
        <p:spPr>
          <a:xfrm>
            <a:off x="225778" y="6625150"/>
            <a:ext cx="11477124" cy="0"/>
          </a:xfrm>
          <a:prstGeom prst="straightConnector1">
            <a:avLst/>
          </a:prstGeom>
          <a:noFill/>
          <a:ln w="9525" cap="flat" cmpd="sng">
            <a:solidFill>
              <a:schemeClr val="dk2"/>
            </a:solidFill>
            <a:prstDash val="solid"/>
            <a:miter lim="800000"/>
            <a:headEnd type="none" w="sm" len="sm"/>
            <a:tailEnd type="none" w="sm" len="sm"/>
          </a:ln>
        </p:spPr>
      </p:cxnSp>
      <p:sp>
        <p:nvSpPr>
          <p:cNvPr id="44" name="Google Shape;44;p29"/>
          <p:cNvSpPr txBox="1">
            <a:spLocks noGrp="1"/>
          </p:cNvSpPr>
          <p:nvPr>
            <p:ph type="sldNum" idx="12"/>
          </p:nvPr>
        </p:nvSpPr>
        <p:spPr>
          <a:xfrm>
            <a:off x="11618232" y="6391791"/>
            <a:ext cx="3810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29"/>
          <p:cNvSpPr txBox="1">
            <a:spLocks noGrp="1"/>
          </p:cNvSpPr>
          <p:nvPr>
            <p:ph type="body" idx="1"/>
          </p:nvPr>
        </p:nvSpPr>
        <p:spPr>
          <a:xfrm>
            <a:off x="795211" y="656086"/>
            <a:ext cx="10288277" cy="740155"/>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4800"/>
              <a:buNone/>
              <a:defRPr sz="4800" b="1">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9"/>
          <p:cNvSpPr txBox="1">
            <a:spLocks noGrp="1"/>
          </p:cNvSpPr>
          <p:nvPr>
            <p:ph type="body" idx="2"/>
          </p:nvPr>
        </p:nvSpPr>
        <p:spPr>
          <a:xfrm>
            <a:off x="795212" y="1372994"/>
            <a:ext cx="10288275" cy="399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2400"/>
              <a:buNone/>
              <a:defRPr sz="24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9"/>
          <p:cNvSpPr txBox="1">
            <a:spLocks noGrp="1"/>
          </p:cNvSpPr>
          <p:nvPr>
            <p:ph type="body" idx="3"/>
          </p:nvPr>
        </p:nvSpPr>
        <p:spPr>
          <a:xfrm>
            <a:off x="794900" y="1904855"/>
            <a:ext cx="10288588" cy="4297055"/>
          </a:xfrm>
          <a:prstGeom prst="rect">
            <a:avLst/>
          </a:prstGeom>
          <a:solidFill>
            <a:schemeClr val="lt1"/>
          </a:solidFill>
          <a:ln>
            <a:noFill/>
          </a:ln>
        </p:spPr>
        <p:txBody>
          <a:bodyPr spcFirstLastPara="1" wrap="square" lIns="91425" tIns="45700" rIns="91425" bIns="45700" anchor="t" anchorCtr="0">
            <a:normAutofit/>
          </a:bodyPr>
          <a:lstStyle>
            <a:lvl1pPr marL="457200" lvl="0" indent="-381000" algn="l">
              <a:lnSpc>
                <a:spcPct val="100000"/>
              </a:lnSpc>
              <a:spcBef>
                <a:spcPts val="1000"/>
              </a:spcBef>
              <a:spcAft>
                <a:spcPts val="0"/>
              </a:spcAft>
              <a:buClr>
                <a:schemeClr val="dk1"/>
              </a:buClr>
              <a:buSzPts val="2400"/>
              <a:buFont typeface="Arial"/>
              <a:buChar char="•"/>
              <a:defRPr sz="240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Break - White">
  <p:cSld name="1_Section Break - White">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30"/>
          <p:cNvSpPr txBox="1">
            <a:spLocks noGrp="1"/>
          </p:cNvSpPr>
          <p:nvPr>
            <p:ph type="body" idx="1"/>
          </p:nvPr>
        </p:nvSpPr>
        <p:spPr>
          <a:xfrm>
            <a:off x="1467775" y="2265079"/>
            <a:ext cx="9256451" cy="2052919"/>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dk2"/>
              </a:buClr>
              <a:buSzPts val="7200"/>
              <a:buNone/>
              <a:defRPr sz="7200" b="1">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0"/>
          <p:cNvSpPr txBox="1">
            <a:spLocks noGrp="1"/>
          </p:cNvSpPr>
          <p:nvPr>
            <p:ph type="body" idx="2"/>
          </p:nvPr>
        </p:nvSpPr>
        <p:spPr>
          <a:xfrm>
            <a:off x="1467775" y="4381749"/>
            <a:ext cx="9256451" cy="444254"/>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2"/>
              </a:buClr>
              <a:buSzPts val="2400"/>
              <a:buNone/>
              <a:defRPr sz="2400" b="0">
                <a:solidFill>
                  <a:schemeClr val="dk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 Teal">
  <p:cSld name="Title Slide - Teal">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31"/>
          <p:cNvSpPr txBox="1">
            <a:spLocks noGrp="1"/>
          </p:cNvSpPr>
          <p:nvPr>
            <p:ph type="body" idx="1"/>
          </p:nvPr>
        </p:nvSpPr>
        <p:spPr>
          <a:xfrm>
            <a:off x="872610" y="3118923"/>
            <a:ext cx="9037638" cy="1077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lt1"/>
              </a:buClr>
              <a:buSzPts val="6700"/>
              <a:buNone/>
              <a:defRPr sz="6700" b="1">
                <a:solidFill>
                  <a:schemeClr val="l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3" name="Google Shape;53;p31"/>
          <p:cNvPicPr preferRelativeResize="0"/>
          <p:nvPr/>
        </p:nvPicPr>
        <p:blipFill rotWithShape="1">
          <a:blip r:embed="rId3">
            <a:alphaModFix/>
          </a:blip>
          <a:srcRect/>
          <a:stretch/>
        </p:blipFill>
        <p:spPr>
          <a:xfrm>
            <a:off x="943493" y="5521286"/>
            <a:ext cx="2047633" cy="411682"/>
          </a:xfrm>
          <a:prstGeom prst="rect">
            <a:avLst/>
          </a:prstGeom>
          <a:noFill/>
          <a:ln>
            <a:noFill/>
          </a:ln>
        </p:spPr>
      </p:pic>
      <p:sp>
        <p:nvSpPr>
          <p:cNvPr id="54" name="Google Shape;54;p31"/>
          <p:cNvSpPr txBox="1">
            <a:spLocks noGrp="1"/>
          </p:cNvSpPr>
          <p:nvPr>
            <p:ph type="body" idx="2"/>
          </p:nvPr>
        </p:nvSpPr>
        <p:spPr>
          <a:xfrm>
            <a:off x="872611" y="4275217"/>
            <a:ext cx="9037638" cy="44425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lt1"/>
              </a:buClr>
              <a:buSzPts val="2400"/>
              <a:buNone/>
              <a:defRPr sz="2400" b="0">
                <a:solidFill>
                  <a:schemeClr val="l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s - Side Picture">
  <p:cSld name="Contents - Side Picture">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32"/>
          <p:cNvSpPr txBox="1">
            <a:spLocks noGrp="1"/>
          </p:cNvSpPr>
          <p:nvPr>
            <p:ph type="body" idx="1"/>
          </p:nvPr>
        </p:nvSpPr>
        <p:spPr>
          <a:xfrm>
            <a:off x="795211" y="656086"/>
            <a:ext cx="4815267" cy="740155"/>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Clr>
                <a:schemeClr val="dk1"/>
              </a:buClr>
              <a:buSzPts val="4800"/>
              <a:buNone/>
              <a:defRPr sz="4800" b="1">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32"/>
          <p:cNvSpPr txBox="1">
            <a:spLocks noGrp="1"/>
          </p:cNvSpPr>
          <p:nvPr>
            <p:ph type="body" idx="2"/>
          </p:nvPr>
        </p:nvSpPr>
        <p:spPr>
          <a:xfrm flipH="1">
            <a:off x="1812352" y="2057531"/>
            <a:ext cx="464761"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2"/>
          <p:cNvSpPr txBox="1">
            <a:spLocks noGrp="1"/>
          </p:cNvSpPr>
          <p:nvPr>
            <p:ph type="body" idx="3"/>
          </p:nvPr>
        </p:nvSpPr>
        <p:spPr>
          <a:xfrm flipH="1">
            <a:off x="1812352" y="2739457"/>
            <a:ext cx="464761"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2"/>
          <p:cNvSpPr txBox="1">
            <a:spLocks noGrp="1"/>
          </p:cNvSpPr>
          <p:nvPr>
            <p:ph type="body" idx="4"/>
          </p:nvPr>
        </p:nvSpPr>
        <p:spPr>
          <a:xfrm flipH="1">
            <a:off x="1812352" y="3398135"/>
            <a:ext cx="464761"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2"/>
          <p:cNvSpPr txBox="1">
            <a:spLocks noGrp="1"/>
          </p:cNvSpPr>
          <p:nvPr>
            <p:ph type="body" idx="5"/>
          </p:nvPr>
        </p:nvSpPr>
        <p:spPr>
          <a:xfrm flipH="1">
            <a:off x="1812352" y="4055334"/>
            <a:ext cx="464761"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2"/>
          <p:cNvSpPr txBox="1">
            <a:spLocks noGrp="1"/>
          </p:cNvSpPr>
          <p:nvPr>
            <p:ph type="body" idx="6"/>
          </p:nvPr>
        </p:nvSpPr>
        <p:spPr>
          <a:xfrm>
            <a:off x="2354699" y="2057531"/>
            <a:ext cx="3255779"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700"/>
              <a:buNone/>
              <a:defRPr sz="17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2"/>
          <p:cNvSpPr txBox="1">
            <a:spLocks noGrp="1"/>
          </p:cNvSpPr>
          <p:nvPr>
            <p:ph type="body" idx="7"/>
          </p:nvPr>
        </p:nvSpPr>
        <p:spPr>
          <a:xfrm>
            <a:off x="2354699" y="2739456"/>
            <a:ext cx="3255779"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700"/>
              <a:buNone/>
              <a:defRPr sz="17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2"/>
          <p:cNvSpPr txBox="1">
            <a:spLocks noGrp="1"/>
          </p:cNvSpPr>
          <p:nvPr>
            <p:ph type="body" idx="8"/>
          </p:nvPr>
        </p:nvSpPr>
        <p:spPr>
          <a:xfrm>
            <a:off x="2354698" y="3398135"/>
            <a:ext cx="3255779"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700"/>
              <a:buNone/>
              <a:defRPr sz="17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2"/>
          <p:cNvSpPr txBox="1">
            <a:spLocks noGrp="1"/>
          </p:cNvSpPr>
          <p:nvPr>
            <p:ph type="body" idx="9"/>
          </p:nvPr>
        </p:nvSpPr>
        <p:spPr>
          <a:xfrm>
            <a:off x="2354698" y="4055334"/>
            <a:ext cx="3255779"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700"/>
              <a:buNone/>
              <a:defRPr sz="17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32"/>
          <p:cNvSpPr txBox="1">
            <a:spLocks noGrp="1"/>
          </p:cNvSpPr>
          <p:nvPr>
            <p:ph type="body" idx="13"/>
          </p:nvPr>
        </p:nvSpPr>
        <p:spPr>
          <a:xfrm flipH="1">
            <a:off x="1812352" y="4644880"/>
            <a:ext cx="464761"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32"/>
          <p:cNvSpPr txBox="1">
            <a:spLocks noGrp="1"/>
          </p:cNvSpPr>
          <p:nvPr>
            <p:ph type="body" idx="14"/>
          </p:nvPr>
        </p:nvSpPr>
        <p:spPr>
          <a:xfrm flipH="1">
            <a:off x="1812352" y="5234426"/>
            <a:ext cx="464761" cy="286718"/>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Clr>
                <a:schemeClr val="accent1"/>
              </a:buClr>
              <a:buSzPts val="1800"/>
              <a:buNone/>
              <a:defRPr sz="1800">
                <a:solidFill>
                  <a:schemeClr val="accent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32"/>
          <p:cNvSpPr txBox="1">
            <a:spLocks noGrp="1"/>
          </p:cNvSpPr>
          <p:nvPr>
            <p:ph type="body" idx="15"/>
          </p:nvPr>
        </p:nvSpPr>
        <p:spPr>
          <a:xfrm>
            <a:off x="2354698" y="4644880"/>
            <a:ext cx="3255779"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700"/>
              <a:buNone/>
              <a:defRPr sz="17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32"/>
          <p:cNvSpPr txBox="1">
            <a:spLocks noGrp="1"/>
          </p:cNvSpPr>
          <p:nvPr>
            <p:ph type="body" idx="16"/>
          </p:nvPr>
        </p:nvSpPr>
        <p:spPr>
          <a:xfrm>
            <a:off x="2354698" y="5234426"/>
            <a:ext cx="3255779" cy="286718"/>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Clr>
                <a:schemeClr val="dk1"/>
              </a:buClr>
              <a:buSzPts val="1700"/>
              <a:buNone/>
              <a:defRPr sz="1700" b="0">
                <a:solidFill>
                  <a:schemeClr val="dk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rgbClr val="888C8C"/>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rgbClr val="888C8C"/>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rgbClr val="888C8C"/>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rgbClr val="888C8C"/>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rgbClr val="888C8C"/>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rgbClr val="888C8C"/>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rgbClr val="888C8C"/>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rgbClr val="888C8C"/>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rgbClr val="888C8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hyperlink" Target="https://www.amo.on.ca/healthy-democracy"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amo.on.ca/healthy-democracy/healthy-democracy-project-advisory-group"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
          <p:cNvSpPr txBox="1">
            <a:spLocks noGrp="1"/>
          </p:cNvSpPr>
          <p:nvPr>
            <p:ph type="body" idx="1"/>
          </p:nvPr>
        </p:nvSpPr>
        <p:spPr>
          <a:xfrm>
            <a:off x="758300" y="3390675"/>
            <a:ext cx="9528600" cy="1661400"/>
          </a:xfrm>
          <a:prstGeom prst="rect">
            <a:avLst/>
          </a:prstGeom>
          <a:noFill/>
          <a:ln>
            <a:noFill/>
          </a:ln>
        </p:spPr>
        <p:txBody>
          <a:bodyPr spcFirstLastPara="1" wrap="square" lIns="77550" tIns="38775" rIns="77550" bIns="38775" anchor="b" anchorCtr="0">
            <a:normAutofit/>
          </a:bodyPr>
          <a:lstStyle/>
          <a:p>
            <a:pPr marL="0" lvl="0" indent="0" algn="l" rtl="0">
              <a:lnSpc>
                <a:spcPct val="100000"/>
              </a:lnSpc>
              <a:spcBef>
                <a:spcPts val="0"/>
              </a:spcBef>
              <a:spcAft>
                <a:spcPts val="0"/>
              </a:spcAft>
              <a:buClr>
                <a:schemeClr val="dk1"/>
              </a:buClr>
              <a:buSzPts val="5684"/>
              <a:buNone/>
            </a:pPr>
            <a:r>
              <a:rPr lang="en-US" sz="4040">
                <a:latin typeface="Montserrat"/>
                <a:ea typeface="Montserrat"/>
                <a:cs typeface="Montserrat"/>
                <a:sym typeface="Montserrat"/>
              </a:rPr>
              <a:t>A Resource on Voter Participation in Local Elections</a:t>
            </a:r>
            <a:endParaRPr sz="4040">
              <a:latin typeface="Montserrat"/>
              <a:ea typeface="Montserrat"/>
              <a:cs typeface="Montserrat"/>
              <a:sym typeface="Montserrat"/>
            </a:endParaRPr>
          </a:p>
        </p:txBody>
      </p:sp>
      <p:pic>
        <p:nvPicPr>
          <p:cNvPr id="136" name="Google Shape;136;p1" title="logo-DEE_TMU.png"/>
          <p:cNvPicPr preferRelativeResize="0"/>
          <p:nvPr/>
        </p:nvPicPr>
        <p:blipFill rotWithShape="1">
          <a:blip r:embed="rId3">
            <a:alphaModFix/>
          </a:blip>
          <a:srcRect/>
          <a:stretch/>
        </p:blipFill>
        <p:spPr>
          <a:xfrm>
            <a:off x="3443652" y="5236798"/>
            <a:ext cx="1036525" cy="887950"/>
          </a:xfrm>
          <a:prstGeom prst="rect">
            <a:avLst/>
          </a:prstGeom>
          <a:noFill/>
          <a:ln>
            <a:noFill/>
          </a:ln>
        </p:spPr>
      </p:pic>
      <p:sp>
        <p:nvSpPr>
          <p:cNvPr id="137" name="Google Shape;137;p1"/>
          <p:cNvSpPr txBox="1">
            <a:spLocks noGrp="1"/>
          </p:cNvSpPr>
          <p:nvPr>
            <p:ph type="body" idx="1"/>
          </p:nvPr>
        </p:nvSpPr>
        <p:spPr>
          <a:xfrm>
            <a:off x="758300" y="2038350"/>
            <a:ext cx="7852200" cy="1570500"/>
          </a:xfrm>
          <a:prstGeom prst="rect">
            <a:avLst/>
          </a:prstGeom>
          <a:noFill/>
          <a:ln>
            <a:noFill/>
          </a:ln>
        </p:spPr>
        <p:txBody>
          <a:bodyPr spcFirstLastPara="1" wrap="square" lIns="77550" tIns="38775" rIns="77550" bIns="38775" anchor="b" anchorCtr="0">
            <a:noAutofit/>
          </a:bodyPr>
          <a:lstStyle/>
          <a:p>
            <a:pPr marL="0" lvl="0" indent="0" algn="l" rtl="0">
              <a:lnSpc>
                <a:spcPct val="100000"/>
              </a:lnSpc>
              <a:spcBef>
                <a:spcPts val="0"/>
              </a:spcBef>
              <a:spcAft>
                <a:spcPts val="0"/>
              </a:spcAft>
              <a:buClr>
                <a:schemeClr val="dk1"/>
              </a:buClr>
              <a:buSzPts val="5257"/>
              <a:buNone/>
            </a:pPr>
            <a:r>
              <a:rPr lang="en-US" sz="5357">
                <a:latin typeface="Montserrat"/>
                <a:ea typeface="Montserrat"/>
                <a:cs typeface="Montserrat"/>
                <a:sym typeface="Montserrat"/>
              </a:rPr>
              <a:t>Turn Up the Turnout </a:t>
            </a:r>
            <a:endParaRPr sz="4392">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0"/>
          <p:cNvSpPr/>
          <p:nvPr/>
        </p:nvSpPr>
        <p:spPr>
          <a:xfrm>
            <a:off x="-75" y="6390975"/>
            <a:ext cx="12192000" cy="585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7" name="Google Shape;217;p10" title="logo-DEE_TMU.png"/>
          <p:cNvPicPr preferRelativeResize="0"/>
          <p:nvPr/>
        </p:nvPicPr>
        <p:blipFill rotWithShape="1">
          <a:blip r:embed="rId3">
            <a:alphaModFix/>
          </a:blip>
          <a:srcRect/>
          <a:stretch/>
        </p:blipFill>
        <p:spPr>
          <a:xfrm>
            <a:off x="10991325" y="5376092"/>
            <a:ext cx="1036526" cy="887950"/>
          </a:xfrm>
          <a:prstGeom prst="rect">
            <a:avLst/>
          </a:prstGeom>
          <a:noFill/>
          <a:ln>
            <a:noFill/>
          </a:ln>
        </p:spPr>
      </p:pic>
      <p:pic>
        <p:nvPicPr>
          <p:cNvPr id="218" name="Google Shape;218;p10" title="AMO-Logo-MAIN-COL.png"/>
          <p:cNvPicPr preferRelativeResize="0"/>
          <p:nvPr/>
        </p:nvPicPr>
        <p:blipFill rotWithShape="1">
          <a:blip r:embed="rId4">
            <a:alphaModFix/>
          </a:blip>
          <a:srcRect/>
          <a:stretch/>
        </p:blipFill>
        <p:spPr>
          <a:xfrm>
            <a:off x="130275" y="5825330"/>
            <a:ext cx="1876577" cy="376600"/>
          </a:xfrm>
          <a:prstGeom prst="rect">
            <a:avLst/>
          </a:prstGeom>
          <a:noFill/>
          <a:ln>
            <a:noFill/>
          </a:ln>
        </p:spPr>
      </p:pic>
      <p:sp>
        <p:nvSpPr>
          <p:cNvPr id="219" name="Google Shape;219;p10"/>
          <p:cNvSpPr txBox="1">
            <a:spLocks noGrp="1"/>
          </p:cNvSpPr>
          <p:nvPr>
            <p:ph type="body" idx="1"/>
          </p:nvPr>
        </p:nvSpPr>
        <p:spPr>
          <a:xfrm>
            <a:off x="677025" y="1695729"/>
            <a:ext cx="10837800" cy="4800300"/>
          </a:xfrm>
          <a:prstGeom prst="rect">
            <a:avLst/>
          </a:prstGeom>
          <a:noFill/>
          <a:ln>
            <a:noFill/>
          </a:ln>
        </p:spPr>
        <p:txBody>
          <a:bodyPr spcFirstLastPara="1" wrap="square" lIns="77550" tIns="38775" rIns="77550" bIns="38775" anchor="t" anchorCtr="0">
            <a:noAutofit/>
          </a:bodyPr>
          <a:lstStyle/>
          <a:p>
            <a:pPr marL="0" lvl="0" indent="0" algn="l" rtl="0">
              <a:lnSpc>
                <a:spcPct val="100000"/>
              </a:lnSpc>
              <a:spcBef>
                <a:spcPts val="0"/>
              </a:spcBef>
              <a:spcAft>
                <a:spcPts val="0"/>
              </a:spcAft>
              <a:buNone/>
            </a:pPr>
            <a:r>
              <a:rPr lang="en-US" sz="2000">
                <a:latin typeface="Montserrat"/>
                <a:ea typeface="Montserrat"/>
                <a:cs typeface="Montserrat"/>
                <a:sym typeface="Montserrat"/>
              </a:rPr>
              <a:t>Structural barriers</a:t>
            </a:r>
            <a:endParaRPr sz="2000" b="0">
              <a:latin typeface="Montserrat"/>
              <a:ea typeface="Montserrat"/>
              <a:cs typeface="Montserrat"/>
              <a:sym typeface="Montserrat"/>
            </a:endParaRPr>
          </a:p>
          <a:p>
            <a:pPr marL="457200" lvl="0" indent="-355600" algn="l" rtl="0">
              <a:lnSpc>
                <a:spcPct val="100000"/>
              </a:lnSpc>
              <a:spcBef>
                <a:spcPts val="0"/>
              </a:spcBef>
              <a:spcAft>
                <a:spcPts val="0"/>
              </a:spcAft>
              <a:buSzPts val="2000"/>
              <a:buFont typeface="Montserrat"/>
              <a:buChar char="●"/>
            </a:pPr>
            <a:r>
              <a:rPr lang="en-US" sz="2000" b="0">
                <a:latin typeface="Montserrat"/>
                <a:ea typeface="Montserrat"/>
                <a:cs typeface="Montserrat"/>
                <a:sym typeface="Montserrat"/>
              </a:rPr>
              <a:t>Advance voting days</a:t>
            </a:r>
            <a:endParaRPr/>
          </a:p>
          <a:p>
            <a:pPr marL="457200" lvl="0" indent="-355600" algn="l" rtl="0">
              <a:lnSpc>
                <a:spcPct val="100000"/>
              </a:lnSpc>
              <a:spcBef>
                <a:spcPts val="0"/>
              </a:spcBef>
              <a:spcAft>
                <a:spcPts val="0"/>
              </a:spcAft>
              <a:buSzPts val="2000"/>
              <a:buFont typeface="Montserrat"/>
              <a:buChar char="●"/>
            </a:pPr>
            <a:r>
              <a:rPr lang="en-US" sz="2000" b="0">
                <a:latin typeface="Montserrat"/>
                <a:ea typeface="Montserrat"/>
                <a:cs typeface="Montserrat"/>
                <a:sym typeface="Montserrat"/>
              </a:rPr>
              <a:t>Different voting methods</a:t>
            </a:r>
            <a:endParaRPr/>
          </a:p>
          <a:p>
            <a:pPr marL="457200" lvl="0" indent="-355600" algn="l" rtl="0">
              <a:lnSpc>
                <a:spcPct val="100000"/>
              </a:lnSpc>
              <a:spcBef>
                <a:spcPts val="0"/>
              </a:spcBef>
              <a:spcAft>
                <a:spcPts val="0"/>
              </a:spcAft>
              <a:buSzPts val="2000"/>
              <a:buFont typeface="Montserrat"/>
              <a:buChar char="●"/>
            </a:pPr>
            <a:r>
              <a:rPr lang="en-US" sz="2000" b="0">
                <a:latin typeface="Montserrat"/>
                <a:ea typeface="Montserrat"/>
                <a:cs typeface="Montserrat"/>
                <a:sym typeface="Montserrat"/>
              </a:rPr>
              <a:t>Poll locations</a:t>
            </a:r>
            <a:endParaRPr/>
          </a:p>
          <a:p>
            <a:pPr marL="457200" lvl="0" indent="-355600" algn="l" rtl="0">
              <a:lnSpc>
                <a:spcPct val="100000"/>
              </a:lnSpc>
              <a:spcBef>
                <a:spcPts val="0"/>
              </a:spcBef>
              <a:spcAft>
                <a:spcPts val="0"/>
              </a:spcAft>
              <a:buSzPts val="2000"/>
              <a:buFont typeface="Montserrat"/>
              <a:buChar char="●"/>
            </a:pPr>
            <a:r>
              <a:rPr lang="en-US" sz="2000" b="0">
                <a:latin typeface="Montserrat"/>
                <a:ea typeface="Montserrat"/>
                <a:cs typeface="Montserrat"/>
                <a:sym typeface="Montserrat"/>
              </a:rPr>
              <a:t>Reassuring voters</a:t>
            </a:r>
            <a:endParaRPr/>
          </a:p>
          <a:p>
            <a:pPr marL="457200" lvl="0" indent="-355600" algn="l" rtl="0">
              <a:lnSpc>
                <a:spcPct val="100000"/>
              </a:lnSpc>
              <a:spcBef>
                <a:spcPts val="0"/>
              </a:spcBef>
              <a:spcAft>
                <a:spcPts val="0"/>
              </a:spcAft>
              <a:buSzPts val="2000"/>
              <a:buFont typeface="Montserrat"/>
              <a:buChar char="●"/>
            </a:pPr>
            <a:r>
              <a:rPr lang="en-US" sz="2000" b="0">
                <a:latin typeface="Montserrat"/>
                <a:ea typeface="Montserrat"/>
                <a:cs typeface="Montserrat"/>
                <a:sym typeface="Montserrat"/>
              </a:rPr>
              <a:t>Targeted accessibility measures for minority communities</a:t>
            </a:r>
            <a:endParaRPr/>
          </a:p>
          <a:p>
            <a:pPr marL="0" lvl="0" indent="0" algn="l" rtl="0">
              <a:lnSpc>
                <a:spcPct val="100000"/>
              </a:lnSpc>
              <a:spcBef>
                <a:spcPts val="0"/>
              </a:spcBef>
              <a:spcAft>
                <a:spcPts val="0"/>
              </a:spcAft>
              <a:buClr>
                <a:schemeClr val="dk1"/>
              </a:buClr>
              <a:buSzPts val="5684"/>
              <a:buNone/>
            </a:pPr>
            <a:endParaRPr sz="2000" b="0">
              <a:latin typeface="Montserrat"/>
              <a:ea typeface="Montserrat"/>
              <a:cs typeface="Montserrat"/>
              <a:sym typeface="Montserrat"/>
            </a:endParaRPr>
          </a:p>
          <a:p>
            <a:pPr marL="0" lvl="0" indent="0" algn="l" rtl="0">
              <a:lnSpc>
                <a:spcPct val="100000"/>
              </a:lnSpc>
              <a:spcBef>
                <a:spcPts val="0"/>
              </a:spcBef>
              <a:spcAft>
                <a:spcPts val="0"/>
              </a:spcAft>
              <a:buNone/>
            </a:pPr>
            <a:r>
              <a:rPr lang="en-US" sz="2000">
                <a:latin typeface="Montserrat"/>
                <a:ea typeface="Montserrat"/>
                <a:cs typeface="Montserrat"/>
                <a:sym typeface="Montserrat"/>
              </a:rPr>
              <a:t>Educational barriers</a:t>
            </a:r>
            <a:endParaRPr sz="2000" b="0">
              <a:latin typeface="Montserrat"/>
              <a:ea typeface="Montserrat"/>
              <a:cs typeface="Montserrat"/>
              <a:sym typeface="Montserrat"/>
            </a:endParaRPr>
          </a:p>
          <a:p>
            <a:pPr marL="457200" lvl="0" indent="-355600" algn="l" rtl="0">
              <a:lnSpc>
                <a:spcPct val="100000"/>
              </a:lnSpc>
              <a:spcBef>
                <a:spcPts val="0"/>
              </a:spcBef>
              <a:spcAft>
                <a:spcPts val="0"/>
              </a:spcAft>
              <a:buSzPts val="2000"/>
              <a:buFont typeface="Montserrat"/>
              <a:buChar char="●"/>
            </a:pPr>
            <a:r>
              <a:rPr lang="en-US" sz="2000" b="0">
                <a:latin typeface="Montserrat"/>
                <a:ea typeface="Montserrat"/>
                <a:cs typeface="Montserrat"/>
                <a:sym typeface="Montserrat"/>
              </a:rPr>
              <a:t>AMO resources</a:t>
            </a:r>
            <a:endParaRPr/>
          </a:p>
          <a:p>
            <a:pPr marL="457200" lvl="0" indent="-355600" algn="l" rtl="0">
              <a:lnSpc>
                <a:spcPct val="100000"/>
              </a:lnSpc>
              <a:spcBef>
                <a:spcPts val="0"/>
              </a:spcBef>
              <a:spcAft>
                <a:spcPts val="0"/>
              </a:spcAft>
              <a:buSzPts val="2000"/>
              <a:buFont typeface="Montserrat"/>
              <a:buChar char="●"/>
            </a:pPr>
            <a:r>
              <a:rPr lang="en-US" sz="2000" b="0">
                <a:latin typeface="Montserrat"/>
                <a:ea typeface="Montserrat"/>
                <a:cs typeface="Montserrat"/>
                <a:sym typeface="Montserrat"/>
              </a:rPr>
              <a:t>Political campaigns</a:t>
            </a:r>
            <a:endParaRPr/>
          </a:p>
          <a:p>
            <a:pPr marL="457200" lvl="0" indent="-355600" algn="l" rtl="0">
              <a:lnSpc>
                <a:spcPct val="100000"/>
              </a:lnSpc>
              <a:spcBef>
                <a:spcPts val="0"/>
              </a:spcBef>
              <a:spcAft>
                <a:spcPts val="0"/>
              </a:spcAft>
              <a:buSzPts val="2000"/>
              <a:buFont typeface="Montserrat"/>
              <a:buChar char="●"/>
            </a:pPr>
            <a:r>
              <a:rPr lang="en-US" sz="2000" b="0">
                <a:latin typeface="Montserrat"/>
                <a:ea typeface="Montserrat"/>
                <a:cs typeface="Montserrat"/>
                <a:sym typeface="Montserrat"/>
              </a:rPr>
              <a:t>Non-partisan campaigns</a:t>
            </a:r>
            <a:endParaRPr/>
          </a:p>
          <a:p>
            <a:pPr marL="0" lvl="0" indent="0" algn="l" rtl="0">
              <a:lnSpc>
                <a:spcPct val="100000"/>
              </a:lnSpc>
              <a:spcBef>
                <a:spcPts val="0"/>
              </a:spcBef>
              <a:spcAft>
                <a:spcPts val="0"/>
              </a:spcAft>
              <a:buClr>
                <a:schemeClr val="dk1"/>
              </a:buClr>
              <a:buSzPts val="5684"/>
              <a:buNone/>
            </a:pPr>
            <a:endParaRPr sz="2000" b="0">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5684"/>
              <a:buNone/>
            </a:pPr>
            <a:endParaRPr sz="2000" b="0">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5684"/>
              <a:buNone/>
            </a:pPr>
            <a:endParaRPr sz="3000" b="0">
              <a:latin typeface="Montserrat"/>
              <a:ea typeface="Montserrat"/>
              <a:cs typeface="Montserrat"/>
              <a:sym typeface="Montserrat"/>
            </a:endParaRPr>
          </a:p>
        </p:txBody>
      </p:sp>
      <p:sp>
        <p:nvSpPr>
          <p:cNvPr id="220" name="Google Shape;220;p10"/>
          <p:cNvSpPr txBox="1">
            <a:spLocks noGrp="1"/>
          </p:cNvSpPr>
          <p:nvPr>
            <p:ph type="body" idx="1"/>
          </p:nvPr>
        </p:nvSpPr>
        <p:spPr>
          <a:xfrm>
            <a:off x="643575" y="-574953"/>
            <a:ext cx="13051800" cy="2117400"/>
          </a:xfrm>
          <a:prstGeom prst="rect">
            <a:avLst/>
          </a:prstGeom>
          <a:noFill/>
          <a:ln>
            <a:noFill/>
          </a:ln>
        </p:spPr>
        <p:txBody>
          <a:bodyPr spcFirstLastPara="1" wrap="square" lIns="77550" tIns="38775" rIns="77550" bIns="38775" anchor="b" anchorCtr="0">
            <a:noAutofit/>
          </a:bodyPr>
          <a:lstStyle/>
          <a:p>
            <a:pPr marL="0" lvl="0" indent="0" algn="l" rtl="0">
              <a:spcBef>
                <a:spcPts val="0"/>
              </a:spcBef>
              <a:spcAft>
                <a:spcPts val="0"/>
              </a:spcAft>
              <a:buClr>
                <a:schemeClr val="dk1"/>
              </a:buClr>
              <a:buSzPts val="5684"/>
              <a:buNone/>
            </a:pPr>
            <a:r>
              <a:rPr lang="en-US" sz="3500">
                <a:latin typeface="Montserrat"/>
                <a:ea typeface="Montserrat"/>
                <a:cs typeface="Montserrat"/>
                <a:sym typeface="Montserrat"/>
              </a:rPr>
              <a:t>Focus 2:</a:t>
            </a:r>
            <a:endParaRPr sz="3500">
              <a:latin typeface="Montserrat"/>
              <a:ea typeface="Montserrat"/>
              <a:cs typeface="Montserrat"/>
              <a:sym typeface="Montserrat"/>
            </a:endParaRPr>
          </a:p>
          <a:p>
            <a:pPr marL="0" lvl="0" indent="0" algn="l" rtl="0">
              <a:spcBef>
                <a:spcPts val="0"/>
              </a:spcBef>
              <a:spcAft>
                <a:spcPts val="0"/>
              </a:spcAft>
              <a:buClr>
                <a:schemeClr val="dk1"/>
              </a:buClr>
              <a:buSzPts val="5684"/>
              <a:buNone/>
            </a:pPr>
            <a:r>
              <a:rPr lang="en-US" sz="3500">
                <a:latin typeface="Montserrat"/>
                <a:ea typeface="Montserrat"/>
                <a:cs typeface="Montserrat"/>
                <a:sym typeface="Montserrat"/>
              </a:rPr>
              <a:t>How do we reduce barriers to voting?</a:t>
            </a:r>
            <a:endParaRPr sz="3500">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38d5730185a_0_165"/>
          <p:cNvSpPr/>
          <p:nvPr/>
        </p:nvSpPr>
        <p:spPr>
          <a:xfrm>
            <a:off x="-75" y="6390975"/>
            <a:ext cx="12192000" cy="585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6" name="Google Shape;226;g38d5730185a_0_165" title="logo-DEE_TMU.png"/>
          <p:cNvPicPr preferRelativeResize="0"/>
          <p:nvPr/>
        </p:nvPicPr>
        <p:blipFill rotWithShape="1">
          <a:blip r:embed="rId3">
            <a:alphaModFix/>
          </a:blip>
          <a:srcRect/>
          <a:stretch/>
        </p:blipFill>
        <p:spPr>
          <a:xfrm>
            <a:off x="10991325" y="5376092"/>
            <a:ext cx="1036526" cy="887950"/>
          </a:xfrm>
          <a:prstGeom prst="rect">
            <a:avLst/>
          </a:prstGeom>
          <a:noFill/>
          <a:ln>
            <a:noFill/>
          </a:ln>
        </p:spPr>
      </p:pic>
      <p:pic>
        <p:nvPicPr>
          <p:cNvPr id="227" name="Google Shape;227;g38d5730185a_0_165" title="AMO-Logo-MAIN-COL.png"/>
          <p:cNvPicPr preferRelativeResize="0"/>
          <p:nvPr/>
        </p:nvPicPr>
        <p:blipFill rotWithShape="1">
          <a:blip r:embed="rId4">
            <a:alphaModFix/>
          </a:blip>
          <a:srcRect/>
          <a:stretch/>
        </p:blipFill>
        <p:spPr>
          <a:xfrm>
            <a:off x="130275" y="5825330"/>
            <a:ext cx="1876577" cy="376600"/>
          </a:xfrm>
          <a:prstGeom prst="rect">
            <a:avLst/>
          </a:prstGeom>
          <a:noFill/>
          <a:ln>
            <a:noFill/>
          </a:ln>
        </p:spPr>
      </p:pic>
      <p:sp>
        <p:nvSpPr>
          <p:cNvPr id="228" name="Google Shape;228;g38d5730185a_0_165"/>
          <p:cNvSpPr txBox="1">
            <a:spLocks noGrp="1"/>
          </p:cNvSpPr>
          <p:nvPr>
            <p:ph type="body" idx="1"/>
          </p:nvPr>
        </p:nvSpPr>
        <p:spPr>
          <a:xfrm>
            <a:off x="-700658" y="1789342"/>
            <a:ext cx="13611600" cy="2117400"/>
          </a:xfrm>
          <a:prstGeom prst="rect">
            <a:avLst/>
          </a:prstGeom>
          <a:noFill/>
          <a:ln>
            <a:noFill/>
          </a:ln>
        </p:spPr>
        <p:txBody>
          <a:bodyPr spcFirstLastPara="1" wrap="square" lIns="77550" tIns="38775" rIns="77550" bIns="38775" anchor="ctr" anchorCtr="0">
            <a:noAutofit/>
          </a:bodyPr>
          <a:lstStyle/>
          <a:p>
            <a:pPr marL="0" lvl="0" indent="0" algn="ctr" rtl="0">
              <a:lnSpc>
                <a:spcPct val="100000"/>
              </a:lnSpc>
              <a:spcBef>
                <a:spcPts val="0"/>
              </a:spcBef>
              <a:spcAft>
                <a:spcPts val="0"/>
              </a:spcAft>
              <a:buClr>
                <a:schemeClr val="dk1"/>
              </a:buClr>
              <a:buSzPts val="5684"/>
              <a:buNone/>
            </a:pPr>
            <a:r>
              <a:rPr lang="en-US" sz="5140">
                <a:latin typeface="Montserrat"/>
                <a:ea typeface="Montserrat"/>
                <a:cs typeface="Montserrat"/>
                <a:sym typeface="Montserrat"/>
              </a:rPr>
              <a:t>Building a Culture of Engagement</a:t>
            </a:r>
            <a:endParaRPr sz="5140">
              <a:latin typeface="Montserrat"/>
              <a:ea typeface="Montserrat"/>
              <a:cs typeface="Montserrat"/>
              <a:sym typeface="Montserrat"/>
            </a:endParaRPr>
          </a:p>
        </p:txBody>
      </p:sp>
      <p:pic>
        <p:nvPicPr>
          <p:cNvPr id="229" name="Google Shape;229;g38d5730185a_0_165" title="2.png"/>
          <p:cNvPicPr preferRelativeResize="0"/>
          <p:nvPr/>
        </p:nvPicPr>
        <p:blipFill rotWithShape="1">
          <a:blip r:embed="rId5">
            <a:alphaModFix/>
          </a:blip>
          <a:srcRect t="53476" r="-2594"/>
          <a:stretch/>
        </p:blipFill>
        <p:spPr>
          <a:xfrm>
            <a:off x="0" y="3504420"/>
            <a:ext cx="12507902" cy="3190525"/>
          </a:xfrm>
          <a:prstGeom prst="rect">
            <a:avLst/>
          </a:prstGeom>
          <a:noFill/>
          <a:ln>
            <a:noFill/>
          </a:ln>
        </p:spPr>
      </p:pic>
      <p:pic>
        <p:nvPicPr>
          <p:cNvPr id="230" name="Google Shape;230;g38d5730185a_0_165" title="2.png"/>
          <p:cNvPicPr preferRelativeResize="0"/>
          <p:nvPr/>
        </p:nvPicPr>
        <p:blipFill rotWithShape="1">
          <a:blip r:embed="rId5">
            <a:alphaModFix/>
          </a:blip>
          <a:srcRect r="2008" b="46706"/>
          <a:stretch/>
        </p:blipFill>
        <p:spPr>
          <a:xfrm>
            <a:off x="-17811" y="-1314958"/>
            <a:ext cx="11947325" cy="36550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38d5730185a_0_36"/>
          <p:cNvSpPr/>
          <p:nvPr/>
        </p:nvSpPr>
        <p:spPr>
          <a:xfrm>
            <a:off x="-75" y="6390975"/>
            <a:ext cx="12192000" cy="585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6" name="Google Shape;236;g38d5730185a_0_36" title="logo-DEE_TMU.png"/>
          <p:cNvPicPr preferRelativeResize="0"/>
          <p:nvPr/>
        </p:nvPicPr>
        <p:blipFill rotWithShape="1">
          <a:blip r:embed="rId3">
            <a:alphaModFix/>
          </a:blip>
          <a:srcRect/>
          <a:stretch/>
        </p:blipFill>
        <p:spPr>
          <a:xfrm>
            <a:off x="10991325" y="5376092"/>
            <a:ext cx="1036526" cy="887950"/>
          </a:xfrm>
          <a:prstGeom prst="rect">
            <a:avLst/>
          </a:prstGeom>
          <a:noFill/>
          <a:ln>
            <a:noFill/>
          </a:ln>
        </p:spPr>
      </p:pic>
      <p:pic>
        <p:nvPicPr>
          <p:cNvPr id="237" name="Google Shape;237;g38d5730185a_0_36" title="AMO-Logo-MAIN-COL.png"/>
          <p:cNvPicPr preferRelativeResize="0"/>
          <p:nvPr/>
        </p:nvPicPr>
        <p:blipFill rotWithShape="1">
          <a:blip r:embed="rId4">
            <a:alphaModFix/>
          </a:blip>
          <a:srcRect/>
          <a:stretch/>
        </p:blipFill>
        <p:spPr>
          <a:xfrm>
            <a:off x="130275" y="5825330"/>
            <a:ext cx="1876577" cy="376600"/>
          </a:xfrm>
          <a:prstGeom prst="rect">
            <a:avLst/>
          </a:prstGeom>
          <a:noFill/>
          <a:ln>
            <a:noFill/>
          </a:ln>
        </p:spPr>
      </p:pic>
      <p:sp>
        <p:nvSpPr>
          <p:cNvPr id="238" name="Google Shape;238;g38d5730185a_0_36"/>
          <p:cNvSpPr txBox="1">
            <a:spLocks noGrp="1"/>
          </p:cNvSpPr>
          <p:nvPr>
            <p:ph type="body" idx="1"/>
          </p:nvPr>
        </p:nvSpPr>
        <p:spPr>
          <a:xfrm>
            <a:off x="-1034925" y="-717772"/>
            <a:ext cx="14261700" cy="2117400"/>
          </a:xfrm>
          <a:prstGeom prst="rect">
            <a:avLst/>
          </a:prstGeom>
          <a:noFill/>
          <a:ln>
            <a:noFill/>
          </a:ln>
        </p:spPr>
        <p:txBody>
          <a:bodyPr spcFirstLastPara="1" wrap="square" lIns="77550" tIns="38775" rIns="77550" bIns="38775" anchor="b" anchorCtr="0">
            <a:noAutofit/>
          </a:bodyPr>
          <a:lstStyle/>
          <a:p>
            <a:pPr marL="0" lvl="0" indent="0" algn="ctr" rtl="0">
              <a:lnSpc>
                <a:spcPct val="100000"/>
              </a:lnSpc>
              <a:spcBef>
                <a:spcPts val="0"/>
              </a:spcBef>
              <a:spcAft>
                <a:spcPts val="0"/>
              </a:spcAft>
              <a:buClr>
                <a:schemeClr val="dk1"/>
              </a:buClr>
              <a:buSzPts val="5684"/>
              <a:buNone/>
            </a:pPr>
            <a:r>
              <a:rPr lang="en-US" sz="6040">
                <a:latin typeface="Montserrat"/>
                <a:ea typeface="Montserrat"/>
                <a:cs typeface="Montserrat"/>
                <a:sym typeface="Montserrat"/>
              </a:rPr>
              <a:t>We All Have a Role to Play</a:t>
            </a:r>
            <a:endParaRPr sz="6040">
              <a:latin typeface="Montserrat"/>
              <a:ea typeface="Montserrat"/>
              <a:cs typeface="Montserrat"/>
              <a:sym typeface="Montserrat"/>
            </a:endParaRPr>
          </a:p>
        </p:txBody>
      </p:sp>
      <p:pic>
        <p:nvPicPr>
          <p:cNvPr id="239" name="Google Shape;239;g38d5730185a_0_36" title="Here’s what you can expect to see at (Instagram Post (45)) (1).png"/>
          <p:cNvPicPr preferRelativeResize="0"/>
          <p:nvPr/>
        </p:nvPicPr>
        <p:blipFill rotWithShape="1">
          <a:blip r:embed="rId5">
            <a:alphaModFix/>
          </a:blip>
          <a:srcRect/>
          <a:stretch/>
        </p:blipFill>
        <p:spPr>
          <a:xfrm>
            <a:off x="3352798" y="483023"/>
            <a:ext cx="5486422"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38d5730185a_0_43"/>
          <p:cNvSpPr/>
          <p:nvPr/>
        </p:nvSpPr>
        <p:spPr>
          <a:xfrm>
            <a:off x="-75" y="6390975"/>
            <a:ext cx="12192000" cy="585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5" name="Google Shape;245;g38d5730185a_0_43" title="logo-DEE_TMU.png"/>
          <p:cNvPicPr preferRelativeResize="0"/>
          <p:nvPr/>
        </p:nvPicPr>
        <p:blipFill rotWithShape="1">
          <a:blip r:embed="rId3">
            <a:alphaModFix/>
          </a:blip>
          <a:srcRect/>
          <a:stretch/>
        </p:blipFill>
        <p:spPr>
          <a:xfrm>
            <a:off x="10991325" y="5376092"/>
            <a:ext cx="1036526" cy="887950"/>
          </a:xfrm>
          <a:prstGeom prst="rect">
            <a:avLst/>
          </a:prstGeom>
          <a:noFill/>
          <a:ln>
            <a:noFill/>
          </a:ln>
        </p:spPr>
      </p:pic>
      <p:pic>
        <p:nvPicPr>
          <p:cNvPr id="246" name="Google Shape;246;g38d5730185a_0_43" title="AMO-Logo-MAIN-COL.png"/>
          <p:cNvPicPr preferRelativeResize="0"/>
          <p:nvPr/>
        </p:nvPicPr>
        <p:blipFill rotWithShape="1">
          <a:blip r:embed="rId4">
            <a:alphaModFix/>
          </a:blip>
          <a:srcRect/>
          <a:stretch/>
        </p:blipFill>
        <p:spPr>
          <a:xfrm>
            <a:off x="130275" y="5825330"/>
            <a:ext cx="1876577" cy="376600"/>
          </a:xfrm>
          <a:prstGeom prst="rect">
            <a:avLst/>
          </a:prstGeom>
          <a:noFill/>
          <a:ln>
            <a:noFill/>
          </a:ln>
        </p:spPr>
      </p:pic>
      <p:sp>
        <p:nvSpPr>
          <p:cNvPr id="247" name="Google Shape;247;g38d5730185a_0_43"/>
          <p:cNvSpPr txBox="1">
            <a:spLocks noGrp="1"/>
          </p:cNvSpPr>
          <p:nvPr>
            <p:ph type="body" idx="1"/>
          </p:nvPr>
        </p:nvSpPr>
        <p:spPr>
          <a:xfrm>
            <a:off x="570525" y="308916"/>
            <a:ext cx="11050800" cy="2117400"/>
          </a:xfrm>
          <a:prstGeom prst="rect">
            <a:avLst/>
          </a:prstGeom>
          <a:noFill/>
          <a:ln>
            <a:noFill/>
          </a:ln>
        </p:spPr>
        <p:txBody>
          <a:bodyPr spcFirstLastPara="1" wrap="square" lIns="77550" tIns="38775" rIns="77550" bIns="38775" anchor="t" anchorCtr="0">
            <a:noAutofit/>
          </a:bodyPr>
          <a:lstStyle/>
          <a:p>
            <a:pPr marL="0" lvl="0" indent="0" algn="ctr" rtl="0">
              <a:lnSpc>
                <a:spcPct val="100000"/>
              </a:lnSpc>
              <a:spcBef>
                <a:spcPts val="0"/>
              </a:spcBef>
              <a:spcAft>
                <a:spcPts val="0"/>
              </a:spcAft>
              <a:buClr>
                <a:schemeClr val="dk1"/>
              </a:buClr>
              <a:buSzPts val="5684"/>
              <a:buNone/>
            </a:pPr>
            <a:r>
              <a:rPr lang="en-US" sz="3500">
                <a:latin typeface="Montserrat"/>
                <a:ea typeface="Montserrat"/>
                <a:cs typeface="Montserrat"/>
                <a:sym typeface="Montserrat"/>
              </a:rPr>
              <a:t>The Role of Voter Education</a:t>
            </a:r>
            <a:endParaRPr sz="3500">
              <a:latin typeface="Montserrat"/>
              <a:ea typeface="Montserrat"/>
              <a:cs typeface="Montserrat"/>
              <a:sym typeface="Montserrat"/>
            </a:endParaRPr>
          </a:p>
        </p:txBody>
      </p:sp>
      <p:pic>
        <p:nvPicPr>
          <p:cNvPr id="248" name="Google Shape;248;g38d5730185a_0_43" title="Here’s what you can expect to see at (Instagram Post (45)) (4).png"/>
          <p:cNvPicPr preferRelativeResize="0"/>
          <p:nvPr/>
        </p:nvPicPr>
        <p:blipFill rotWithShape="1">
          <a:blip r:embed="rId5">
            <a:alphaModFix/>
          </a:blip>
          <a:srcRect/>
          <a:stretch/>
        </p:blipFill>
        <p:spPr>
          <a:xfrm>
            <a:off x="1473737" y="270839"/>
            <a:ext cx="9244525" cy="115556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38d5730185a_0_136"/>
          <p:cNvSpPr/>
          <p:nvPr/>
        </p:nvSpPr>
        <p:spPr>
          <a:xfrm>
            <a:off x="-75" y="6390975"/>
            <a:ext cx="12192000" cy="585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4" name="Google Shape;254;g38d5730185a_0_136" title="logo-DEE_TMU.png"/>
          <p:cNvPicPr preferRelativeResize="0"/>
          <p:nvPr/>
        </p:nvPicPr>
        <p:blipFill rotWithShape="1">
          <a:blip r:embed="rId3">
            <a:alphaModFix/>
          </a:blip>
          <a:srcRect/>
          <a:stretch/>
        </p:blipFill>
        <p:spPr>
          <a:xfrm>
            <a:off x="10991325" y="5376092"/>
            <a:ext cx="1036526" cy="887950"/>
          </a:xfrm>
          <a:prstGeom prst="rect">
            <a:avLst/>
          </a:prstGeom>
          <a:noFill/>
          <a:ln>
            <a:noFill/>
          </a:ln>
        </p:spPr>
      </p:pic>
      <p:pic>
        <p:nvPicPr>
          <p:cNvPr id="255" name="Google Shape;255;g38d5730185a_0_136" title="AMO-Logo-MAIN-COL.png"/>
          <p:cNvPicPr preferRelativeResize="0"/>
          <p:nvPr/>
        </p:nvPicPr>
        <p:blipFill rotWithShape="1">
          <a:blip r:embed="rId4">
            <a:alphaModFix/>
          </a:blip>
          <a:srcRect/>
          <a:stretch/>
        </p:blipFill>
        <p:spPr>
          <a:xfrm>
            <a:off x="130275" y="5825330"/>
            <a:ext cx="1876577" cy="376600"/>
          </a:xfrm>
          <a:prstGeom prst="rect">
            <a:avLst/>
          </a:prstGeom>
          <a:noFill/>
          <a:ln>
            <a:noFill/>
          </a:ln>
        </p:spPr>
      </p:pic>
      <p:sp>
        <p:nvSpPr>
          <p:cNvPr id="256" name="Google Shape;256;g38d5730185a_0_136"/>
          <p:cNvSpPr txBox="1">
            <a:spLocks noGrp="1"/>
          </p:cNvSpPr>
          <p:nvPr>
            <p:ph type="body" idx="1"/>
          </p:nvPr>
        </p:nvSpPr>
        <p:spPr>
          <a:xfrm>
            <a:off x="1331625" y="1930750"/>
            <a:ext cx="9528600" cy="2117400"/>
          </a:xfrm>
          <a:prstGeom prst="rect">
            <a:avLst/>
          </a:prstGeom>
          <a:noFill/>
          <a:ln>
            <a:noFill/>
          </a:ln>
        </p:spPr>
        <p:txBody>
          <a:bodyPr spcFirstLastPara="1" wrap="square" lIns="77550" tIns="38775" rIns="77550" bIns="38775" anchor="b" anchorCtr="0">
            <a:noAutofit/>
          </a:bodyPr>
          <a:lstStyle/>
          <a:p>
            <a:pPr marL="0" lvl="0" indent="0" algn="ctr" rtl="0">
              <a:lnSpc>
                <a:spcPct val="100000"/>
              </a:lnSpc>
              <a:spcBef>
                <a:spcPts val="0"/>
              </a:spcBef>
              <a:spcAft>
                <a:spcPts val="0"/>
              </a:spcAft>
              <a:buClr>
                <a:schemeClr val="dk1"/>
              </a:buClr>
              <a:buSzPts val="5684"/>
              <a:buNone/>
            </a:pPr>
            <a:r>
              <a:rPr lang="en-US" sz="6040">
                <a:latin typeface="Montserrat"/>
                <a:ea typeface="Montserrat"/>
                <a:cs typeface="Montserrat"/>
                <a:sym typeface="Montserrat"/>
              </a:rPr>
              <a:t>What Motivates </a:t>
            </a:r>
            <a:endParaRPr sz="6040">
              <a:latin typeface="Montserrat"/>
              <a:ea typeface="Montserrat"/>
              <a:cs typeface="Montserrat"/>
              <a:sym typeface="Montserrat"/>
            </a:endParaRPr>
          </a:p>
          <a:p>
            <a:pPr marL="0" lvl="0" indent="0" algn="ctr" rtl="0">
              <a:lnSpc>
                <a:spcPct val="100000"/>
              </a:lnSpc>
              <a:spcBef>
                <a:spcPts val="0"/>
              </a:spcBef>
              <a:spcAft>
                <a:spcPts val="0"/>
              </a:spcAft>
              <a:buClr>
                <a:schemeClr val="dk1"/>
              </a:buClr>
              <a:buSzPts val="5684"/>
              <a:buNone/>
            </a:pPr>
            <a:r>
              <a:rPr lang="en-US" sz="6040">
                <a:latin typeface="Montserrat"/>
                <a:ea typeface="Montserrat"/>
                <a:cs typeface="Montserrat"/>
                <a:sym typeface="Montserrat"/>
              </a:rPr>
              <a:t>People to Vote</a:t>
            </a:r>
            <a:endParaRPr sz="6040">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38d5730185a_0_50"/>
          <p:cNvSpPr/>
          <p:nvPr/>
        </p:nvSpPr>
        <p:spPr>
          <a:xfrm>
            <a:off x="-75" y="6390975"/>
            <a:ext cx="12192000" cy="585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2" name="Google Shape;262;g38d5730185a_0_50" title="logo-DEE_TMU.png"/>
          <p:cNvPicPr preferRelativeResize="0"/>
          <p:nvPr/>
        </p:nvPicPr>
        <p:blipFill rotWithShape="1">
          <a:blip r:embed="rId3">
            <a:alphaModFix/>
          </a:blip>
          <a:srcRect/>
          <a:stretch/>
        </p:blipFill>
        <p:spPr>
          <a:xfrm>
            <a:off x="10991325" y="5376092"/>
            <a:ext cx="1036526" cy="887950"/>
          </a:xfrm>
          <a:prstGeom prst="rect">
            <a:avLst/>
          </a:prstGeom>
          <a:noFill/>
          <a:ln>
            <a:noFill/>
          </a:ln>
        </p:spPr>
      </p:pic>
      <p:pic>
        <p:nvPicPr>
          <p:cNvPr id="263" name="Google Shape;263;g38d5730185a_0_50" title="AMO-Logo-MAIN-COL.png"/>
          <p:cNvPicPr preferRelativeResize="0"/>
          <p:nvPr/>
        </p:nvPicPr>
        <p:blipFill rotWithShape="1">
          <a:blip r:embed="rId4">
            <a:alphaModFix/>
          </a:blip>
          <a:srcRect/>
          <a:stretch/>
        </p:blipFill>
        <p:spPr>
          <a:xfrm>
            <a:off x="130275" y="5825330"/>
            <a:ext cx="1876577" cy="376600"/>
          </a:xfrm>
          <a:prstGeom prst="rect">
            <a:avLst/>
          </a:prstGeom>
          <a:noFill/>
          <a:ln>
            <a:noFill/>
          </a:ln>
        </p:spPr>
      </p:pic>
      <p:sp>
        <p:nvSpPr>
          <p:cNvPr id="264" name="Google Shape;264;g38d5730185a_0_50"/>
          <p:cNvSpPr txBox="1">
            <a:spLocks noGrp="1"/>
          </p:cNvSpPr>
          <p:nvPr>
            <p:ph type="body" idx="1"/>
          </p:nvPr>
        </p:nvSpPr>
        <p:spPr>
          <a:xfrm>
            <a:off x="570525" y="308916"/>
            <a:ext cx="11050800" cy="2117400"/>
          </a:xfrm>
          <a:prstGeom prst="rect">
            <a:avLst/>
          </a:prstGeom>
          <a:noFill/>
          <a:ln>
            <a:noFill/>
          </a:ln>
        </p:spPr>
        <p:txBody>
          <a:bodyPr spcFirstLastPara="1" wrap="square" lIns="77550" tIns="38775" rIns="77550" bIns="38775" anchor="t" anchorCtr="0">
            <a:noAutofit/>
          </a:bodyPr>
          <a:lstStyle/>
          <a:p>
            <a:pPr marL="0" lvl="0" indent="0" algn="ctr" rtl="0">
              <a:lnSpc>
                <a:spcPct val="100000"/>
              </a:lnSpc>
              <a:spcBef>
                <a:spcPts val="0"/>
              </a:spcBef>
              <a:spcAft>
                <a:spcPts val="0"/>
              </a:spcAft>
              <a:buClr>
                <a:schemeClr val="dk1"/>
              </a:buClr>
              <a:buSzPts val="5684"/>
              <a:buNone/>
            </a:pPr>
            <a:r>
              <a:rPr lang="en-US" sz="3500">
                <a:latin typeface="Montserrat"/>
                <a:ea typeface="Montserrat"/>
                <a:cs typeface="Montserrat"/>
                <a:sym typeface="Montserrat"/>
              </a:rPr>
              <a:t>Principle 1: </a:t>
            </a:r>
            <a:endParaRPr sz="3500">
              <a:latin typeface="Montserrat"/>
              <a:ea typeface="Montserrat"/>
              <a:cs typeface="Montserrat"/>
              <a:sym typeface="Montserrat"/>
            </a:endParaRPr>
          </a:p>
          <a:p>
            <a:pPr marL="0" lvl="0" indent="0" algn="ctr" rtl="0">
              <a:lnSpc>
                <a:spcPct val="100000"/>
              </a:lnSpc>
              <a:spcBef>
                <a:spcPts val="0"/>
              </a:spcBef>
              <a:spcAft>
                <a:spcPts val="0"/>
              </a:spcAft>
              <a:buClr>
                <a:schemeClr val="dk1"/>
              </a:buClr>
              <a:buSzPts val="5684"/>
              <a:buNone/>
            </a:pPr>
            <a:r>
              <a:rPr lang="en-US" sz="3500">
                <a:latin typeface="Montserrat"/>
                <a:ea typeface="Montserrat"/>
                <a:cs typeface="Montserrat"/>
                <a:sym typeface="Montserrat"/>
              </a:rPr>
              <a:t>Begin by Listening</a:t>
            </a:r>
            <a:endParaRPr sz="3500">
              <a:latin typeface="Montserrat"/>
              <a:ea typeface="Montserrat"/>
              <a:cs typeface="Montserrat"/>
              <a:sym typeface="Montserrat"/>
            </a:endParaRPr>
          </a:p>
        </p:txBody>
      </p:sp>
      <p:pic>
        <p:nvPicPr>
          <p:cNvPr id="265" name="Google Shape;265;g38d5730185a_0_50" title="Here’s what you can expect to see at (Instagram Post (45)) (3).png"/>
          <p:cNvPicPr preferRelativeResize="0"/>
          <p:nvPr/>
        </p:nvPicPr>
        <p:blipFill rotWithShape="1">
          <a:blip r:embed="rId5">
            <a:alphaModFix/>
          </a:blip>
          <a:srcRect/>
          <a:stretch/>
        </p:blipFill>
        <p:spPr>
          <a:xfrm>
            <a:off x="1952262" y="833975"/>
            <a:ext cx="8287475" cy="103592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38d5730185a_0_57"/>
          <p:cNvSpPr/>
          <p:nvPr/>
        </p:nvSpPr>
        <p:spPr>
          <a:xfrm>
            <a:off x="-75" y="6390975"/>
            <a:ext cx="12192000" cy="585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1" name="Google Shape;271;g38d5730185a_0_57" title="logo-DEE_TMU.png"/>
          <p:cNvPicPr preferRelativeResize="0"/>
          <p:nvPr/>
        </p:nvPicPr>
        <p:blipFill rotWithShape="1">
          <a:blip r:embed="rId3">
            <a:alphaModFix/>
          </a:blip>
          <a:srcRect/>
          <a:stretch/>
        </p:blipFill>
        <p:spPr>
          <a:xfrm>
            <a:off x="10991325" y="5376092"/>
            <a:ext cx="1036526" cy="887950"/>
          </a:xfrm>
          <a:prstGeom prst="rect">
            <a:avLst/>
          </a:prstGeom>
          <a:noFill/>
          <a:ln>
            <a:noFill/>
          </a:ln>
        </p:spPr>
      </p:pic>
      <p:pic>
        <p:nvPicPr>
          <p:cNvPr id="272" name="Google Shape;272;g38d5730185a_0_57" title="AMO-Logo-MAIN-COL.png"/>
          <p:cNvPicPr preferRelativeResize="0"/>
          <p:nvPr/>
        </p:nvPicPr>
        <p:blipFill rotWithShape="1">
          <a:blip r:embed="rId4">
            <a:alphaModFix/>
          </a:blip>
          <a:srcRect/>
          <a:stretch/>
        </p:blipFill>
        <p:spPr>
          <a:xfrm>
            <a:off x="130275" y="5825330"/>
            <a:ext cx="1876577" cy="376600"/>
          </a:xfrm>
          <a:prstGeom prst="rect">
            <a:avLst/>
          </a:prstGeom>
          <a:noFill/>
          <a:ln>
            <a:noFill/>
          </a:ln>
        </p:spPr>
      </p:pic>
      <p:sp>
        <p:nvSpPr>
          <p:cNvPr id="273" name="Google Shape;273;g38d5730185a_0_57"/>
          <p:cNvSpPr txBox="1">
            <a:spLocks noGrp="1"/>
          </p:cNvSpPr>
          <p:nvPr>
            <p:ph type="body" idx="1"/>
          </p:nvPr>
        </p:nvSpPr>
        <p:spPr>
          <a:xfrm>
            <a:off x="570525" y="308916"/>
            <a:ext cx="11050800" cy="2117400"/>
          </a:xfrm>
          <a:prstGeom prst="rect">
            <a:avLst/>
          </a:prstGeom>
          <a:noFill/>
          <a:ln>
            <a:noFill/>
          </a:ln>
        </p:spPr>
        <p:txBody>
          <a:bodyPr spcFirstLastPara="1" wrap="square" lIns="77550" tIns="38775" rIns="77550" bIns="38775" anchor="t" anchorCtr="0">
            <a:noAutofit/>
          </a:bodyPr>
          <a:lstStyle/>
          <a:p>
            <a:pPr marL="0" lvl="0" indent="0" algn="ctr" rtl="0">
              <a:lnSpc>
                <a:spcPct val="100000"/>
              </a:lnSpc>
              <a:spcBef>
                <a:spcPts val="0"/>
              </a:spcBef>
              <a:spcAft>
                <a:spcPts val="0"/>
              </a:spcAft>
              <a:buClr>
                <a:schemeClr val="dk1"/>
              </a:buClr>
              <a:buSzPts val="5684"/>
              <a:buNone/>
            </a:pPr>
            <a:r>
              <a:rPr lang="en-US" sz="3500">
                <a:latin typeface="Montserrat"/>
                <a:ea typeface="Montserrat"/>
                <a:cs typeface="Montserrat"/>
                <a:sym typeface="Montserrat"/>
              </a:rPr>
              <a:t>Principle 2:</a:t>
            </a:r>
            <a:endParaRPr sz="3500">
              <a:latin typeface="Montserrat"/>
              <a:ea typeface="Montserrat"/>
              <a:cs typeface="Montserrat"/>
              <a:sym typeface="Montserrat"/>
            </a:endParaRPr>
          </a:p>
          <a:p>
            <a:pPr marL="0" lvl="0" indent="0" algn="ctr" rtl="0">
              <a:lnSpc>
                <a:spcPct val="100000"/>
              </a:lnSpc>
              <a:spcBef>
                <a:spcPts val="0"/>
              </a:spcBef>
              <a:spcAft>
                <a:spcPts val="0"/>
              </a:spcAft>
              <a:buClr>
                <a:schemeClr val="dk1"/>
              </a:buClr>
              <a:buSzPts val="5684"/>
              <a:buNone/>
            </a:pPr>
            <a:r>
              <a:rPr lang="en-US" sz="3500">
                <a:latin typeface="Montserrat"/>
                <a:ea typeface="Montserrat"/>
                <a:cs typeface="Montserrat"/>
                <a:sym typeface="Montserrat"/>
              </a:rPr>
              <a:t>Strengthen Community</a:t>
            </a:r>
            <a:endParaRPr sz="3500">
              <a:latin typeface="Montserrat"/>
              <a:ea typeface="Montserrat"/>
              <a:cs typeface="Montserrat"/>
              <a:sym typeface="Montserrat"/>
            </a:endParaRPr>
          </a:p>
        </p:txBody>
      </p:sp>
      <p:pic>
        <p:nvPicPr>
          <p:cNvPr id="274" name="Google Shape;274;g38d5730185a_0_57" title="Here’s what you can expect to see at (Instagram Post (45)) (2).png"/>
          <p:cNvPicPr preferRelativeResize="0"/>
          <p:nvPr/>
        </p:nvPicPr>
        <p:blipFill rotWithShape="1">
          <a:blip r:embed="rId5">
            <a:alphaModFix/>
          </a:blip>
          <a:srcRect/>
          <a:stretch/>
        </p:blipFill>
        <p:spPr>
          <a:xfrm>
            <a:off x="1952250" y="833975"/>
            <a:ext cx="8287475" cy="1035923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38d5730185a_0_71"/>
          <p:cNvSpPr/>
          <p:nvPr/>
        </p:nvSpPr>
        <p:spPr>
          <a:xfrm>
            <a:off x="-75" y="6390975"/>
            <a:ext cx="12192000" cy="585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0" name="Google Shape;280;g38d5730185a_0_71" title="logo-DEE_TMU.png"/>
          <p:cNvPicPr preferRelativeResize="0"/>
          <p:nvPr/>
        </p:nvPicPr>
        <p:blipFill rotWithShape="1">
          <a:blip r:embed="rId3">
            <a:alphaModFix/>
          </a:blip>
          <a:srcRect/>
          <a:stretch/>
        </p:blipFill>
        <p:spPr>
          <a:xfrm>
            <a:off x="10991325" y="5376092"/>
            <a:ext cx="1036526" cy="887950"/>
          </a:xfrm>
          <a:prstGeom prst="rect">
            <a:avLst/>
          </a:prstGeom>
          <a:noFill/>
          <a:ln>
            <a:noFill/>
          </a:ln>
        </p:spPr>
      </p:pic>
      <p:pic>
        <p:nvPicPr>
          <p:cNvPr id="281" name="Google Shape;281;g38d5730185a_0_71" title="AMO-Logo-MAIN-COL.png"/>
          <p:cNvPicPr preferRelativeResize="0"/>
          <p:nvPr/>
        </p:nvPicPr>
        <p:blipFill rotWithShape="1">
          <a:blip r:embed="rId4">
            <a:alphaModFix/>
          </a:blip>
          <a:srcRect/>
          <a:stretch/>
        </p:blipFill>
        <p:spPr>
          <a:xfrm>
            <a:off x="130275" y="5825330"/>
            <a:ext cx="1876577" cy="376600"/>
          </a:xfrm>
          <a:prstGeom prst="rect">
            <a:avLst/>
          </a:prstGeom>
          <a:noFill/>
          <a:ln>
            <a:noFill/>
          </a:ln>
        </p:spPr>
      </p:pic>
      <p:sp>
        <p:nvSpPr>
          <p:cNvPr id="282" name="Google Shape;282;g38d5730185a_0_71"/>
          <p:cNvSpPr txBox="1">
            <a:spLocks noGrp="1"/>
          </p:cNvSpPr>
          <p:nvPr>
            <p:ph type="body" idx="1"/>
          </p:nvPr>
        </p:nvSpPr>
        <p:spPr>
          <a:xfrm>
            <a:off x="643575" y="-3"/>
            <a:ext cx="13051800" cy="2117400"/>
          </a:xfrm>
          <a:prstGeom prst="rect">
            <a:avLst/>
          </a:prstGeom>
          <a:noFill/>
          <a:ln>
            <a:noFill/>
          </a:ln>
        </p:spPr>
        <p:txBody>
          <a:bodyPr spcFirstLastPara="1" wrap="square" lIns="77550" tIns="38775" rIns="77550" bIns="38775" anchor="b" anchorCtr="0">
            <a:noAutofit/>
          </a:bodyPr>
          <a:lstStyle/>
          <a:p>
            <a:pPr marL="0" lvl="0" indent="0" algn="l" rtl="0">
              <a:lnSpc>
                <a:spcPct val="100000"/>
              </a:lnSpc>
              <a:spcBef>
                <a:spcPts val="0"/>
              </a:spcBef>
              <a:spcAft>
                <a:spcPts val="0"/>
              </a:spcAft>
              <a:buClr>
                <a:schemeClr val="dk1"/>
              </a:buClr>
              <a:buSzPts val="5684"/>
              <a:buNone/>
            </a:pPr>
            <a:r>
              <a:rPr lang="en-US" sz="3500">
                <a:latin typeface="Montserrat"/>
                <a:ea typeface="Montserrat"/>
                <a:cs typeface="Montserrat"/>
                <a:sym typeface="Montserrat"/>
              </a:rPr>
              <a:t>Strategy 1:</a:t>
            </a:r>
            <a:endParaRPr sz="3500">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5684"/>
              <a:buNone/>
            </a:pPr>
            <a:r>
              <a:rPr lang="en-US" sz="3500">
                <a:latin typeface="Montserrat"/>
                <a:ea typeface="Montserrat"/>
                <a:cs typeface="Montserrat"/>
                <a:sym typeface="Montserrat"/>
              </a:rPr>
              <a:t>Community-Based Initiatives</a:t>
            </a:r>
            <a:endParaRPr sz="3500">
              <a:latin typeface="Montserrat"/>
              <a:ea typeface="Montserrat"/>
              <a:cs typeface="Montserrat"/>
              <a:sym typeface="Montserrat"/>
            </a:endParaRPr>
          </a:p>
        </p:txBody>
      </p:sp>
      <p:sp>
        <p:nvSpPr>
          <p:cNvPr id="283" name="Google Shape;283;g38d5730185a_0_71"/>
          <p:cNvSpPr txBox="1">
            <a:spLocks noGrp="1"/>
          </p:cNvSpPr>
          <p:nvPr>
            <p:ph type="body" idx="1"/>
          </p:nvPr>
        </p:nvSpPr>
        <p:spPr>
          <a:xfrm>
            <a:off x="643575" y="2400572"/>
            <a:ext cx="10837800" cy="2117400"/>
          </a:xfrm>
          <a:prstGeom prst="rect">
            <a:avLst/>
          </a:prstGeom>
          <a:noFill/>
          <a:ln>
            <a:noFill/>
          </a:ln>
        </p:spPr>
        <p:txBody>
          <a:bodyPr spcFirstLastPara="1" wrap="square" lIns="77550" tIns="38775" rIns="77550" bIns="38775" anchor="t" anchorCtr="0">
            <a:noAutofit/>
          </a:bodyPr>
          <a:lstStyle/>
          <a:p>
            <a:pPr marL="0" lvl="0" indent="0" algn="l" rtl="0">
              <a:lnSpc>
                <a:spcPct val="100000"/>
              </a:lnSpc>
              <a:spcBef>
                <a:spcPts val="0"/>
              </a:spcBef>
              <a:spcAft>
                <a:spcPts val="0"/>
              </a:spcAft>
              <a:buClr>
                <a:schemeClr val="dk1"/>
              </a:buClr>
              <a:buSzPts val="5684"/>
              <a:buNone/>
            </a:pPr>
            <a:r>
              <a:rPr lang="en-US" sz="3000" b="0">
                <a:latin typeface="Montserrat"/>
                <a:ea typeface="Montserrat"/>
                <a:cs typeface="Montserrat"/>
                <a:sym typeface="Montserrat"/>
              </a:rPr>
              <a:t>Community-based organizations are our trusted partners in community outreach during and around elections.</a:t>
            </a:r>
            <a:endParaRPr sz="3000" b="0">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38d5730185a_0_109"/>
          <p:cNvSpPr/>
          <p:nvPr/>
        </p:nvSpPr>
        <p:spPr>
          <a:xfrm>
            <a:off x="-75" y="6390975"/>
            <a:ext cx="12192000" cy="585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9" name="Google Shape;289;g38d5730185a_0_109" title="logo-DEE_TMU.png"/>
          <p:cNvPicPr preferRelativeResize="0"/>
          <p:nvPr/>
        </p:nvPicPr>
        <p:blipFill rotWithShape="1">
          <a:blip r:embed="rId3">
            <a:alphaModFix/>
          </a:blip>
          <a:srcRect/>
          <a:stretch/>
        </p:blipFill>
        <p:spPr>
          <a:xfrm>
            <a:off x="10991325" y="5376092"/>
            <a:ext cx="1036526" cy="887950"/>
          </a:xfrm>
          <a:prstGeom prst="rect">
            <a:avLst/>
          </a:prstGeom>
          <a:noFill/>
          <a:ln>
            <a:noFill/>
          </a:ln>
        </p:spPr>
      </p:pic>
      <p:pic>
        <p:nvPicPr>
          <p:cNvPr id="290" name="Google Shape;290;g38d5730185a_0_109" title="AMO-Logo-MAIN-COL.png"/>
          <p:cNvPicPr preferRelativeResize="0"/>
          <p:nvPr/>
        </p:nvPicPr>
        <p:blipFill rotWithShape="1">
          <a:blip r:embed="rId4">
            <a:alphaModFix/>
          </a:blip>
          <a:srcRect/>
          <a:stretch/>
        </p:blipFill>
        <p:spPr>
          <a:xfrm>
            <a:off x="130275" y="5825330"/>
            <a:ext cx="1876577" cy="376600"/>
          </a:xfrm>
          <a:prstGeom prst="rect">
            <a:avLst/>
          </a:prstGeom>
          <a:noFill/>
          <a:ln>
            <a:noFill/>
          </a:ln>
        </p:spPr>
      </p:pic>
      <p:sp>
        <p:nvSpPr>
          <p:cNvPr id="291" name="Google Shape;291;g38d5730185a_0_109"/>
          <p:cNvSpPr txBox="1">
            <a:spLocks noGrp="1"/>
          </p:cNvSpPr>
          <p:nvPr>
            <p:ph type="body" idx="1"/>
          </p:nvPr>
        </p:nvSpPr>
        <p:spPr>
          <a:xfrm>
            <a:off x="643575" y="-3"/>
            <a:ext cx="13051800" cy="2117400"/>
          </a:xfrm>
          <a:prstGeom prst="rect">
            <a:avLst/>
          </a:prstGeom>
          <a:noFill/>
          <a:ln>
            <a:noFill/>
          </a:ln>
        </p:spPr>
        <p:txBody>
          <a:bodyPr spcFirstLastPara="1" wrap="square" lIns="77550" tIns="38775" rIns="77550" bIns="38775" anchor="b" anchorCtr="0">
            <a:noAutofit/>
          </a:bodyPr>
          <a:lstStyle/>
          <a:p>
            <a:pPr marL="0" lvl="0" indent="0" algn="l" rtl="0">
              <a:lnSpc>
                <a:spcPct val="100000"/>
              </a:lnSpc>
              <a:spcBef>
                <a:spcPts val="0"/>
              </a:spcBef>
              <a:spcAft>
                <a:spcPts val="0"/>
              </a:spcAft>
              <a:buClr>
                <a:schemeClr val="dk1"/>
              </a:buClr>
              <a:buSzPts val="5684"/>
              <a:buNone/>
            </a:pPr>
            <a:r>
              <a:rPr lang="en-US" sz="3500">
                <a:latin typeface="Montserrat"/>
                <a:ea typeface="Montserrat"/>
                <a:cs typeface="Montserrat"/>
                <a:sym typeface="Montserrat"/>
              </a:rPr>
              <a:t>Strategy 2:</a:t>
            </a:r>
            <a:endParaRPr sz="3500">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5684"/>
              <a:buNone/>
            </a:pPr>
            <a:r>
              <a:rPr lang="en-US" sz="3500">
                <a:latin typeface="Montserrat"/>
                <a:ea typeface="Montserrat"/>
                <a:cs typeface="Montserrat"/>
                <a:sym typeface="Montserrat"/>
              </a:rPr>
              <a:t>Policies Encouraging Civic Engagement</a:t>
            </a:r>
            <a:endParaRPr sz="3500">
              <a:latin typeface="Montserrat"/>
              <a:ea typeface="Montserrat"/>
              <a:cs typeface="Montserrat"/>
              <a:sym typeface="Montserrat"/>
            </a:endParaRPr>
          </a:p>
        </p:txBody>
      </p:sp>
      <p:sp>
        <p:nvSpPr>
          <p:cNvPr id="292" name="Google Shape;292;g38d5730185a_0_109"/>
          <p:cNvSpPr txBox="1">
            <a:spLocks noGrp="1"/>
          </p:cNvSpPr>
          <p:nvPr>
            <p:ph type="body" idx="1"/>
          </p:nvPr>
        </p:nvSpPr>
        <p:spPr>
          <a:xfrm>
            <a:off x="643575" y="2400572"/>
            <a:ext cx="10837800" cy="2117400"/>
          </a:xfrm>
          <a:prstGeom prst="rect">
            <a:avLst/>
          </a:prstGeom>
          <a:noFill/>
          <a:ln>
            <a:noFill/>
          </a:ln>
        </p:spPr>
        <p:txBody>
          <a:bodyPr spcFirstLastPara="1" wrap="square" lIns="77550" tIns="38775" rIns="77550" bIns="38775" anchor="t" anchorCtr="0">
            <a:noAutofit/>
          </a:bodyPr>
          <a:lstStyle/>
          <a:p>
            <a:pPr marL="0" lvl="0" indent="0" algn="l" rtl="0">
              <a:lnSpc>
                <a:spcPct val="100000"/>
              </a:lnSpc>
              <a:spcBef>
                <a:spcPts val="0"/>
              </a:spcBef>
              <a:spcAft>
                <a:spcPts val="0"/>
              </a:spcAft>
              <a:buClr>
                <a:schemeClr val="dk1"/>
              </a:buClr>
              <a:buSzPts val="5684"/>
              <a:buNone/>
            </a:pPr>
            <a:r>
              <a:rPr lang="en-US" sz="3000" b="0">
                <a:latin typeface="Montserrat"/>
                <a:ea typeface="Montserrat"/>
                <a:cs typeface="Montserrat"/>
                <a:sym typeface="Montserrat"/>
              </a:rPr>
              <a:t>Create opportunities for people to meaningfully participate in decision-making between elections.</a:t>
            </a:r>
            <a:endParaRPr sz="3000" b="0">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38d5730185a_0_117"/>
          <p:cNvSpPr/>
          <p:nvPr/>
        </p:nvSpPr>
        <p:spPr>
          <a:xfrm>
            <a:off x="-75" y="6390975"/>
            <a:ext cx="12192000" cy="585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8" name="Google Shape;298;g38d5730185a_0_117" title="logo-DEE_TMU.png"/>
          <p:cNvPicPr preferRelativeResize="0"/>
          <p:nvPr/>
        </p:nvPicPr>
        <p:blipFill rotWithShape="1">
          <a:blip r:embed="rId3">
            <a:alphaModFix/>
          </a:blip>
          <a:srcRect/>
          <a:stretch/>
        </p:blipFill>
        <p:spPr>
          <a:xfrm>
            <a:off x="10991325" y="5376092"/>
            <a:ext cx="1036526" cy="887950"/>
          </a:xfrm>
          <a:prstGeom prst="rect">
            <a:avLst/>
          </a:prstGeom>
          <a:noFill/>
          <a:ln>
            <a:noFill/>
          </a:ln>
        </p:spPr>
      </p:pic>
      <p:pic>
        <p:nvPicPr>
          <p:cNvPr id="299" name="Google Shape;299;g38d5730185a_0_117" title="AMO-Logo-MAIN-COL.png"/>
          <p:cNvPicPr preferRelativeResize="0"/>
          <p:nvPr/>
        </p:nvPicPr>
        <p:blipFill rotWithShape="1">
          <a:blip r:embed="rId4">
            <a:alphaModFix/>
          </a:blip>
          <a:srcRect/>
          <a:stretch/>
        </p:blipFill>
        <p:spPr>
          <a:xfrm>
            <a:off x="130275" y="5825330"/>
            <a:ext cx="1876577" cy="376600"/>
          </a:xfrm>
          <a:prstGeom prst="rect">
            <a:avLst/>
          </a:prstGeom>
          <a:noFill/>
          <a:ln>
            <a:noFill/>
          </a:ln>
        </p:spPr>
      </p:pic>
      <p:sp>
        <p:nvSpPr>
          <p:cNvPr id="300" name="Google Shape;300;g38d5730185a_0_117"/>
          <p:cNvSpPr txBox="1">
            <a:spLocks noGrp="1"/>
          </p:cNvSpPr>
          <p:nvPr>
            <p:ph type="body" idx="1"/>
          </p:nvPr>
        </p:nvSpPr>
        <p:spPr>
          <a:xfrm>
            <a:off x="643575" y="2400572"/>
            <a:ext cx="10837800" cy="2117400"/>
          </a:xfrm>
          <a:prstGeom prst="rect">
            <a:avLst/>
          </a:prstGeom>
          <a:noFill/>
          <a:ln>
            <a:noFill/>
          </a:ln>
        </p:spPr>
        <p:txBody>
          <a:bodyPr spcFirstLastPara="1" wrap="square" lIns="77550" tIns="38775" rIns="77550" bIns="38775" anchor="t" anchorCtr="0">
            <a:noAutofit/>
          </a:bodyPr>
          <a:lstStyle/>
          <a:p>
            <a:pPr marL="0" lvl="0" indent="0" algn="l" rtl="0">
              <a:lnSpc>
                <a:spcPct val="100000"/>
              </a:lnSpc>
              <a:spcBef>
                <a:spcPts val="0"/>
              </a:spcBef>
              <a:spcAft>
                <a:spcPts val="0"/>
              </a:spcAft>
              <a:buClr>
                <a:schemeClr val="dk1"/>
              </a:buClr>
              <a:buSzPts val="5684"/>
              <a:buNone/>
            </a:pPr>
            <a:r>
              <a:rPr lang="en-US" sz="3000" b="0">
                <a:latin typeface="Montserrat"/>
                <a:ea typeface="Montserrat"/>
                <a:cs typeface="Montserrat"/>
                <a:sym typeface="Montserrat"/>
              </a:rPr>
              <a:t>Engage trusted partners to host, facilitate, and promote candidate forums and debates.</a:t>
            </a:r>
            <a:endParaRPr sz="3000" b="0">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5684"/>
              <a:buNone/>
            </a:pPr>
            <a:endParaRPr sz="3000" b="0">
              <a:latin typeface="Montserrat"/>
              <a:ea typeface="Montserrat"/>
              <a:cs typeface="Montserrat"/>
              <a:sym typeface="Montserrat"/>
            </a:endParaRPr>
          </a:p>
        </p:txBody>
      </p:sp>
      <p:sp>
        <p:nvSpPr>
          <p:cNvPr id="301" name="Google Shape;301;g38d5730185a_0_117"/>
          <p:cNvSpPr txBox="1">
            <a:spLocks noGrp="1"/>
          </p:cNvSpPr>
          <p:nvPr>
            <p:ph type="body" idx="1"/>
          </p:nvPr>
        </p:nvSpPr>
        <p:spPr>
          <a:xfrm>
            <a:off x="643575" y="-3"/>
            <a:ext cx="13051800" cy="2117400"/>
          </a:xfrm>
          <a:prstGeom prst="rect">
            <a:avLst/>
          </a:prstGeom>
          <a:noFill/>
          <a:ln>
            <a:noFill/>
          </a:ln>
        </p:spPr>
        <p:txBody>
          <a:bodyPr spcFirstLastPara="1" wrap="square" lIns="77550" tIns="38775" rIns="77550" bIns="38775" anchor="b" anchorCtr="0">
            <a:noAutofit/>
          </a:bodyPr>
          <a:lstStyle/>
          <a:p>
            <a:pPr marL="0" lvl="0" indent="0" algn="l" rtl="0">
              <a:lnSpc>
                <a:spcPct val="100000"/>
              </a:lnSpc>
              <a:spcBef>
                <a:spcPts val="0"/>
              </a:spcBef>
              <a:spcAft>
                <a:spcPts val="0"/>
              </a:spcAft>
              <a:buClr>
                <a:schemeClr val="dk1"/>
              </a:buClr>
              <a:buSzPts val="5684"/>
              <a:buNone/>
            </a:pPr>
            <a:r>
              <a:rPr lang="en-US" sz="3500">
                <a:latin typeface="Montserrat"/>
                <a:ea typeface="Montserrat"/>
                <a:cs typeface="Montserrat"/>
                <a:sym typeface="Montserrat"/>
              </a:rPr>
              <a:t>Strategy 3:</a:t>
            </a:r>
            <a:endParaRPr sz="3500">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5684"/>
              <a:buNone/>
            </a:pPr>
            <a:r>
              <a:rPr lang="en-US" sz="3500">
                <a:latin typeface="Montserrat"/>
                <a:ea typeface="Montserrat"/>
                <a:cs typeface="Montserrat"/>
                <a:sym typeface="Montserrat"/>
              </a:rPr>
              <a:t>Candidate Forums and Debates</a:t>
            </a:r>
            <a:endParaRPr sz="3500">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
          <p:cNvSpPr txBox="1">
            <a:spLocks noGrp="1"/>
          </p:cNvSpPr>
          <p:nvPr>
            <p:ph type="sldNum" idx="12"/>
          </p:nvPr>
        </p:nvSpPr>
        <p:spPr>
          <a:xfrm>
            <a:off x="11618232" y="6391791"/>
            <a:ext cx="3810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2</a:t>
            </a:fld>
            <a:endParaRPr/>
          </a:p>
        </p:txBody>
      </p:sp>
      <p:sp>
        <p:nvSpPr>
          <p:cNvPr id="144" name="Google Shape;144;p2"/>
          <p:cNvSpPr txBox="1">
            <a:spLocks noGrp="1"/>
          </p:cNvSpPr>
          <p:nvPr>
            <p:ph type="body" idx="1"/>
          </p:nvPr>
        </p:nvSpPr>
        <p:spPr>
          <a:xfrm>
            <a:off x="795211" y="542693"/>
            <a:ext cx="10288200" cy="740100"/>
          </a:xfrm>
          <a:prstGeom prst="rect">
            <a:avLst/>
          </a:prstGeom>
          <a:noFill/>
          <a:ln>
            <a:noFill/>
          </a:ln>
        </p:spPr>
        <p:txBody>
          <a:bodyPr spcFirstLastPara="1" wrap="square" lIns="91425" tIns="45700" rIns="91425" bIns="45700" anchor="b" anchorCtr="0">
            <a:normAutofit fontScale="85000"/>
          </a:bodyPr>
          <a:lstStyle/>
          <a:p>
            <a:pPr marL="0" lvl="0" indent="0" algn="l" rtl="0">
              <a:lnSpc>
                <a:spcPct val="100000"/>
              </a:lnSpc>
              <a:spcBef>
                <a:spcPts val="1000"/>
              </a:spcBef>
              <a:spcAft>
                <a:spcPts val="0"/>
              </a:spcAft>
              <a:buSzPct val="58823"/>
              <a:buNone/>
            </a:pPr>
            <a:r>
              <a:rPr lang="en-US">
                <a:latin typeface="Montserrat"/>
                <a:ea typeface="Montserrat"/>
                <a:cs typeface="Montserrat"/>
                <a:sym typeface="Montserrat"/>
              </a:rPr>
              <a:t>AMO’s Healthy Democracy Project</a:t>
            </a:r>
            <a:endParaRPr>
              <a:latin typeface="Montserrat"/>
              <a:ea typeface="Montserrat"/>
              <a:cs typeface="Montserrat"/>
              <a:sym typeface="Montserrat"/>
            </a:endParaRPr>
          </a:p>
        </p:txBody>
      </p:sp>
      <p:sp>
        <p:nvSpPr>
          <p:cNvPr id="145" name="Google Shape;145;p2"/>
          <p:cNvSpPr txBox="1">
            <a:spLocks noGrp="1"/>
          </p:cNvSpPr>
          <p:nvPr>
            <p:ph type="body" idx="3"/>
          </p:nvPr>
        </p:nvSpPr>
        <p:spPr>
          <a:xfrm>
            <a:off x="795050" y="1472748"/>
            <a:ext cx="10288500" cy="4805700"/>
          </a:xfrm>
          <a:prstGeom prst="rect">
            <a:avLst/>
          </a:prstGeom>
          <a:solidFill>
            <a:schemeClr val="lt1"/>
          </a:solidFill>
          <a:ln>
            <a:noFill/>
          </a:ln>
        </p:spPr>
        <p:txBody>
          <a:bodyPr spcFirstLastPara="1" wrap="square" lIns="91425" tIns="45700" rIns="91425" bIns="45700" anchor="t" anchorCtr="0">
            <a:normAutofit lnSpcReduction="20000"/>
          </a:bodyPr>
          <a:lstStyle/>
          <a:p>
            <a:pPr marL="457200" lvl="0" indent="-381000" algn="l" rtl="0">
              <a:lnSpc>
                <a:spcPct val="100000"/>
              </a:lnSpc>
              <a:spcBef>
                <a:spcPts val="1000"/>
              </a:spcBef>
              <a:spcAft>
                <a:spcPts val="0"/>
              </a:spcAft>
              <a:buClr>
                <a:srgbClr val="1E1E1D"/>
              </a:buClr>
              <a:buSzPts val="2400"/>
              <a:buFont typeface="Montserrat"/>
              <a:buChar char="•"/>
            </a:pPr>
            <a:r>
              <a:rPr lang="en-US" i="0">
                <a:solidFill>
                  <a:srgbClr val="1E1E1D"/>
                </a:solidFill>
                <a:latin typeface="Montserrat"/>
                <a:ea typeface="Montserrat"/>
                <a:cs typeface="Montserrat"/>
                <a:sym typeface="Montserrat"/>
              </a:rPr>
              <a:t>AMO’s </a:t>
            </a:r>
            <a:r>
              <a:rPr lang="en-US" b="1" i="0" u="sng">
                <a:solidFill>
                  <a:srgbClr val="1E1E1D"/>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Healthy Democracy Project</a:t>
            </a:r>
            <a:r>
              <a:rPr lang="en-US">
                <a:solidFill>
                  <a:srgbClr val="1E1E1D"/>
                </a:solidFill>
                <a:latin typeface="Montserrat"/>
                <a:ea typeface="Montserrat"/>
                <a:cs typeface="Montserrat"/>
                <a:sym typeface="Montserrat"/>
              </a:rPr>
              <a:t> </a:t>
            </a:r>
            <a:r>
              <a:rPr lang="en-US" i="0">
                <a:solidFill>
                  <a:srgbClr val="1E1E1D"/>
                </a:solidFill>
                <a:latin typeface="Montserrat"/>
                <a:ea typeface="Montserrat"/>
                <a:cs typeface="Montserrat"/>
                <a:sym typeface="Montserrat"/>
              </a:rPr>
              <a:t>promotes the value and importance of municipal governments in Ontario's political system, including the importance of diversity of leadership and perspectives.</a:t>
            </a:r>
            <a:endParaRPr>
              <a:solidFill>
                <a:srgbClr val="1E1E1D"/>
              </a:solidFill>
              <a:latin typeface="Montserrat"/>
              <a:ea typeface="Montserrat"/>
              <a:cs typeface="Montserrat"/>
              <a:sym typeface="Montserrat"/>
            </a:endParaRPr>
          </a:p>
          <a:p>
            <a:pPr marL="0" lvl="0" indent="0" algn="l" rtl="0">
              <a:lnSpc>
                <a:spcPct val="100000"/>
              </a:lnSpc>
              <a:spcBef>
                <a:spcPts val="1000"/>
              </a:spcBef>
              <a:spcAft>
                <a:spcPts val="0"/>
              </a:spcAft>
              <a:buNone/>
            </a:pPr>
            <a:endParaRPr sz="1250">
              <a:solidFill>
                <a:srgbClr val="1E1E1D"/>
              </a:solidFill>
              <a:latin typeface="Montserrat"/>
              <a:ea typeface="Montserrat"/>
              <a:cs typeface="Montserrat"/>
              <a:sym typeface="Montserrat"/>
            </a:endParaRPr>
          </a:p>
          <a:p>
            <a:pPr marL="457200" lvl="0" indent="-381000" algn="l" rtl="0">
              <a:lnSpc>
                <a:spcPct val="100000"/>
              </a:lnSpc>
              <a:spcBef>
                <a:spcPts val="1000"/>
              </a:spcBef>
              <a:spcAft>
                <a:spcPts val="0"/>
              </a:spcAft>
              <a:buClr>
                <a:srgbClr val="1E1E1D"/>
              </a:buClr>
              <a:buSzPts val="2400"/>
              <a:buFont typeface="Montserrat"/>
              <a:buChar char="•"/>
            </a:pPr>
            <a:r>
              <a:rPr lang="en-US" i="0">
                <a:solidFill>
                  <a:srgbClr val="1E1E1D"/>
                </a:solidFill>
                <a:latin typeface="Montserrat"/>
                <a:ea typeface="Montserrat"/>
                <a:cs typeface="Montserrat"/>
                <a:sym typeface="Montserrat"/>
              </a:rPr>
              <a:t>The Healthy Democracy Project builds on AMO’s 2021—2022 </a:t>
            </a:r>
            <a:r>
              <a:rPr lang="en-US" b="1" i="0">
                <a:solidFill>
                  <a:srgbClr val="1E1E1D"/>
                </a:solidFill>
                <a:latin typeface="Montserrat"/>
                <a:ea typeface="Montserrat"/>
                <a:cs typeface="Montserrat"/>
                <a:sym typeface="Montserrat"/>
              </a:rPr>
              <a:t>We All Win</a:t>
            </a:r>
            <a:r>
              <a:rPr lang="en-US" i="0">
                <a:solidFill>
                  <a:srgbClr val="1E1E1D"/>
                </a:solidFill>
                <a:latin typeface="Montserrat"/>
                <a:ea typeface="Montserrat"/>
                <a:cs typeface="Montserrat"/>
                <a:sym typeface="Montserrat"/>
              </a:rPr>
              <a:t> campaign and works to: </a:t>
            </a:r>
            <a:endParaRPr>
              <a:latin typeface="Montserrat"/>
              <a:ea typeface="Montserrat"/>
              <a:cs typeface="Montserrat"/>
              <a:sym typeface="Montserrat"/>
            </a:endParaRPr>
          </a:p>
          <a:p>
            <a:pPr marL="914400" lvl="1" indent="-355600" algn="l" rtl="0">
              <a:lnSpc>
                <a:spcPct val="100000"/>
              </a:lnSpc>
              <a:spcBef>
                <a:spcPts val="500"/>
              </a:spcBef>
              <a:spcAft>
                <a:spcPts val="0"/>
              </a:spcAft>
              <a:buSzPts val="2000"/>
              <a:buFont typeface="Montserrat"/>
              <a:buChar char="•"/>
            </a:pPr>
            <a:r>
              <a:rPr lang="en-US" i="0">
                <a:solidFill>
                  <a:srgbClr val="1E1E1D"/>
                </a:solidFill>
                <a:latin typeface="Montserrat"/>
                <a:ea typeface="Montserrat"/>
                <a:cs typeface="Montserrat"/>
                <a:sym typeface="Montserrat"/>
              </a:rPr>
              <a:t>Attract more diverse candidates to municipal office.</a:t>
            </a:r>
            <a:endParaRPr>
              <a:latin typeface="Montserrat"/>
              <a:ea typeface="Montserrat"/>
              <a:cs typeface="Montserrat"/>
              <a:sym typeface="Montserrat"/>
            </a:endParaRPr>
          </a:p>
          <a:p>
            <a:pPr marL="914400" lvl="1" indent="-355600" algn="l" rtl="0">
              <a:lnSpc>
                <a:spcPct val="100000"/>
              </a:lnSpc>
              <a:spcBef>
                <a:spcPts val="500"/>
              </a:spcBef>
              <a:spcAft>
                <a:spcPts val="0"/>
              </a:spcAft>
              <a:buSzPts val="2000"/>
              <a:buFont typeface="Montserrat"/>
              <a:buChar char="•"/>
            </a:pPr>
            <a:r>
              <a:rPr lang="en-US" i="0">
                <a:solidFill>
                  <a:srgbClr val="1E1E1D"/>
                </a:solidFill>
                <a:latin typeface="Montserrat"/>
                <a:ea typeface="Montserrat"/>
                <a:cs typeface="Montserrat"/>
                <a:sym typeface="Montserrat"/>
              </a:rPr>
              <a:t>Support elected officials to be equity-informed leaders.</a:t>
            </a:r>
            <a:endParaRPr>
              <a:latin typeface="Montserrat"/>
              <a:ea typeface="Montserrat"/>
              <a:cs typeface="Montserrat"/>
              <a:sym typeface="Montserrat"/>
            </a:endParaRPr>
          </a:p>
          <a:p>
            <a:pPr marL="914400" lvl="1" indent="-355600" algn="l" rtl="0">
              <a:lnSpc>
                <a:spcPct val="100000"/>
              </a:lnSpc>
              <a:spcBef>
                <a:spcPts val="500"/>
              </a:spcBef>
              <a:spcAft>
                <a:spcPts val="0"/>
              </a:spcAft>
              <a:buSzPts val="2000"/>
              <a:buFont typeface="Montserrat"/>
              <a:buChar char="•"/>
            </a:pPr>
            <a:r>
              <a:rPr lang="en-US" i="0">
                <a:solidFill>
                  <a:srgbClr val="1E1E1D"/>
                </a:solidFill>
                <a:latin typeface="Montserrat"/>
                <a:ea typeface="Montserrat"/>
                <a:cs typeface="Montserrat"/>
                <a:sym typeface="Montserrat"/>
              </a:rPr>
              <a:t>Promote more respect for the people engaged in democratic processes.</a:t>
            </a:r>
            <a:endParaRPr>
              <a:latin typeface="Montserrat"/>
              <a:ea typeface="Montserrat"/>
              <a:cs typeface="Montserrat"/>
              <a:sym typeface="Montserrat"/>
            </a:endParaRPr>
          </a:p>
          <a:p>
            <a:pPr marL="914400" lvl="1" indent="-355600" algn="l" rtl="0">
              <a:lnSpc>
                <a:spcPct val="100000"/>
              </a:lnSpc>
              <a:spcBef>
                <a:spcPts val="500"/>
              </a:spcBef>
              <a:spcAft>
                <a:spcPts val="0"/>
              </a:spcAft>
              <a:buSzPts val="2000"/>
              <a:buFont typeface="Montserrat"/>
              <a:buChar char="•"/>
            </a:pPr>
            <a:r>
              <a:rPr lang="en-US" i="0">
                <a:solidFill>
                  <a:srgbClr val="1E1E1D"/>
                </a:solidFill>
                <a:latin typeface="Montserrat"/>
                <a:ea typeface="Montserrat"/>
                <a:cs typeface="Montserrat"/>
                <a:sym typeface="Montserrat"/>
              </a:rPr>
              <a:t>Encourage greater participation in local democracy and an increase in voter turnout.</a:t>
            </a:r>
            <a:endParaRPr>
              <a:latin typeface="Montserrat"/>
              <a:ea typeface="Montserrat"/>
              <a:cs typeface="Montserrat"/>
              <a:sym typeface="Montserrat"/>
            </a:endParaRPr>
          </a:p>
          <a:p>
            <a:pPr marL="914400" lvl="1" indent="-355600" algn="l" rtl="0">
              <a:lnSpc>
                <a:spcPct val="100000"/>
              </a:lnSpc>
              <a:spcBef>
                <a:spcPts val="500"/>
              </a:spcBef>
              <a:spcAft>
                <a:spcPts val="0"/>
              </a:spcAft>
              <a:buSzPts val="2000"/>
              <a:buFont typeface="Montserrat"/>
              <a:buChar char="•"/>
            </a:pPr>
            <a:r>
              <a:rPr lang="en-US" i="0">
                <a:solidFill>
                  <a:srgbClr val="1E1E1D"/>
                </a:solidFill>
                <a:latin typeface="Montserrat"/>
                <a:ea typeface="Montserrat"/>
                <a:cs typeface="Montserrat"/>
                <a:sym typeface="Montserrat"/>
              </a:rPr>
              <a:t>Promote greater civic engagement and greater awareness of the role of municipal government.</a:t>
            </a:r>
            <a:endParaRPr>
              <a:latin typeface="Montserrat"/>
              <a:ea typeface="Montserrat"/>
              <a:cs typeface="Montserrat"/>
              <a:sym typeface="Montserrat"/>
            </a:endParaRPr>
          </a:p>
          <a:p>
            <a:pPr marL="285750" lvl="0" indent="-133350" algn="l" rtl="0">
              <a:lnSpc>
                <a:spcPct val="100000"/>
              </a:lnSpc>
              <a:spcBef>
                <a:spcPts val="1000"/>
              </a:spcBef>
              <a:spcAft>
                <a:spcPts val="0"/>
              </a:spcAft>
              <a:buSzPts val="2400"/>
              <a:buFont typeface="Arial"/>
              <a:buNone/>
            </a:pPr>
            <a:endParaRPr>
              <a:latin typeface="Montserrat"/>
              <a:ea typeface="Montserrat"/>
              <a:cs typeface="Montserrat"/>
              <a:sym typeface="Montserrat"/>
            </a:endParaRPr>
          </a:p>
        </p:txBody>
      </p:sp>
      <p:sp>
        <p:nvSpPr>
          <p:cNvPr id="146" name="Google Shape;146;p2"/>
          <p:cNvSpPr/>
          <p:nvPr/>
        </p:nvSpPr>
        <p:spPr>
          <a:xfrm>
            <a:off x="-75" y="6390975"/>
            <a:ext cx="12192000" cy="585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7" name="Google Shape;147;p2" title="logo-DEE_TMU.png"/>
          <p:cNvPicPr preferRelativeResize="0"/>
          <p:nvPr/>
        </p:nvPicPr>
        <p:blipFill rotWithShape="1">
          <a:blip r:embed="rId4">
            <a:alphaModFix/>
          </a:blip>
          <a:srcRect/>
          <a:stretch/>
        </p:blipFill>
        <p:spPr>
          <a:xfrm>
            <a:off x="10991325" y="5376092"/>
            <a:ext cx="1036526" cy="887950"/>
          </a:xfrm>
          <a:prstGeom prst="rect">
            <a:avLst/>
          </a:prstGeom>
          <a:noFill/>
          <a:ln>
            <a:noFill/>
          </a:ln>
        </p:spPr>
      </p:pic>
      <p:pic>
        <p:nvPicPr>
          <p:cNvPr id="148" name="Google Shape;148;p2" title="AMO-Logo-MAIN-COL.png"/>
          <p:cNvPicPr preferRelativeResize="0"/>
          <p:nvPr/>
        </p:nvPicPr>
        <p:blipFill rotWithShape="1">
          <a:blip r:embed="rId5">
            <a:alphaModFix/>
          </a:blip>
          <a:srcRect/>
          <a:stretch/>
        </p:blipFill>
        <p:spPr>
          <a:xfrm>
            <a:off x="130275" y="5825330"/>
            <a:ext cx="1876577" cy="376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38d5730185a_0_125"/>
          <p:cNvSpPr/>
          <p:nvPr/>
        </p:nvSpPr>
        <p:spPr>
          <a:xfrm>
            <a:off x="-75" y="6390975"/>
            <a:ext cx="12192000" cy="585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7" name="Google Shape;307;g38d5730185a_0_125" title="logo-DEE_TMU.png"/>
          <p:cNvPicPr preferRelativeResize="0"/>
          <p:nvPr/>
        </p:nvPicPr>
        <p:blipFill rotWithShape="1">
          <a:blip r:embed="rId3">
            <a:alphaModFix/>
          </a:blip>
          <a:srcRect/>
          <a:stretch/>
        </p:blipFill>
        <p:spPr>
          <a:xfrm>
            <a:off x="10991325" y="5376092"/>
            <a:ext cx="1036526" cy="887950"/>
          </a:xfrm>
          <a:prstGeom prst="rect">
            <a:avLst/>
          </a:prstGeom>
          <a:noFill/>
          <a:ln>
            <a:noFill/>
          </a:ln>
        </p:spPr>
      </p:pic>
      <p:pic>
        <p:nvPicPr>
          <p:cNvPr id="308" name="Google Shape;308;g38d5730185a_0_125" title="AMO-Logo-MAIN-COL.png"/>
          <p:cNvPicPr preferRelativeResize="0"/>
          <p:nvPr/>
        </p:nvPicPr>
        <p:blipFill rotWithShape="1">
          <a:blip r:embed="rId4">
            <a:alphaModFix/>
          </a:blip>
          <a:srcRect/>
          <a:stretch/>
        </p:blipFill>
        <p:spPr>
          <a:xfrm>
            <a:off x="130275" y="5825330"/>
            <a:ext cx="1876577" cy="376600"/>
          </a:xfrm>
          <a:prstGeom prst="rect">
            <a:avLst/>
          </a:prstGeom>
          <a:noFill/>
          <a:ln>
            <a:noFill/>
          </a:ln>
        </p:spPr>
      </p:pic>
      <p:sp>
        <p:nvSpPr>
          <p:cNvPr id="309" name="Google Shape;309;g38d5730185a_0_125"/>
          <p:cNvSpPr txBox="1">
            <a:spLocks noGrp="1"/>
          </p:cNvSpPr>
          <p:nvPr>
            <p:ph type="body" idx="1"/>
          </p:nvPr>
        </p:nvSpPr>
        <p:spPr>
          <a:xfrm>
            <a:off x="643575" y="529175"/>
            <a:ext cx="10837800" cy="2117400"/>
          </a:xfrm>
          <a:prstGeom prst="rect">
            <a:avLst/>
          </a:prstGeom>
          <a:noFill/>
          <a:ln>
            <a:noFill/>
          </a:ln>
        </p:spPr>
        <p:txBody>
          <a:bodyPr spcFirstLastPara="1" wrap="square" lIns="77550" tIns="38775" rIns="77550" bIns="38775" anchor="b" anchorCtr="0">
            <a:noAutofit/>
          </a:bodyPr>
          <a:lstStyle/>
          <a:p>
            <a:pPr marL="0" lvl="0" indent="0" algn="l" rtl="0">
              <a:lnSpc>
                <a:spcPct val="100000"/>
              </a:lnSpc>
              <a:spcBef>
                <a:spcPts val="0"/>
              </a:spcBef>
              <a:spcAft>
                <a:spcPts val="0"/>
              </a:spcAft>
              <a:buClr>
                <a:schemeClr val="dk1"/>
              </a:buClr>
              <a:buSzPts val="5684"/>
              <a:buNone/>
            </a:pPr>
            <a:r>
              <a:rPr lang="en-US" sz="3500">
                <a:latin typeface="Montserrat"/>
                <a:ea typeface="Montserrat"/>
                <a:cs typeface="Montserrat"/>
                <a:sym typeface="Montserrat"/>
              </a:rPr>
              <a:t>Strategy 4:</a:t>
            </a:r>
            <a:endParaRPr sz="3500">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5684"/>
              <a:buNone/>
            </a:pPr>
            <a:r>
              <a:rPr lang="en-US" sz="3500">
                <a:latin typeface="Montserrat"/>
                <a:ea typeface="Montserrat"/>
                <a:cs typeface="Montserrat"/>
                <a:sym typeface="Montserrat"/>
              </a:rPr>
              <a:t>Enhance Access to Candidates’ Experience and Policies</a:t>
            </a:r>
            <a:endParaRPr sz="3500">
              <a:latin typeface="Montserrat"/>
              <a:ea typeface="Montserrat"/>
              <a:cs typeface="Montserrat"/>
              <a:sym typeface="Montserrat"/>
            </a:endParaRPr>
          </a:p>
        </p:txBody>
      </p:sp>
      <p:sp>
        <p:nvSpPr>
          <p:cNvPr id="310" name="Google Shape;310;g38d5730185a_0_125"/>
          <p:cNvSpPr txBox="1">
            <a:spLocks noGrp="1"/>
          </p:cNvSpPr>
          <p:nvPr>
            <p:ph type="body" idx="1"/>
          </p:nvPr>
        </p:nvSpPr>
        <p:spPr>
          <a:xfrm>
            <a:off x="643575" y="2929738"/>
            <a:ext cx="10837800" cy="2117400"/>
          </a:xfrm>
          <a:prstGeom prst="rect">
            <a:avLst/>
          </a:prstGeom>
          <a:noFill/>
          <a:ln>
            <a:noFill/>
          </a:ln>
        </p:spPr>
        <p:txBody>
          <a:bodyPr spcFirstLastPara="1" wrap="square" lIns="77550" tIns="38775" rIns="77550" bIns="38775" anchor="t" anchorCtr="0">
            <a:noAutofit/>
          </a:bodyPr>
          <a:lstStyle/>
          <a:p>
            <a:pPr marL="0" lvl="0" indent="0" algn="l" rtl="0">
              <a:lnSpc>
                <a:spcPct val="100000"/>
              </a:lnSpc>
              <a:spcBef>
                <a:spcPts val="0"/>
              </a:spcBef>
              <a:spcAft>
                <a:spcPts val="0"/>
              </a:spcAft>
              <a:buClr>
                <a:schemeClr val="dk1"/>
              </a:buClr>
              <a:buSzPts val="5684"/>
              <a:buNone/>
            </a:pPr>
            <a:r>
              <a:rPr lang="en-US" sz="3000" b="0">
                <a:latin typeface="Montserrat"/>
                <a:ea typeface="Montserrat"/>
                <a:cs typeface="Montserrat"/>
                <a:sym typeface="Montserrat"/>
              </a:rPr>
              <a:t>From non-partisan guides to local and new media, there are many ways to enhance access to candidates’ experience and policies. </a:t>
            </a:r>
            <a:endParaRPr sz="3000" b="0">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38d5730185a_0_99"/>
          <p:cNvSpPr/>
          <p:nvPr/>
        </p:nvSpPr>
        <p:spPr>
          <a:xfrm>
            <a:off x="-75" y="6390975"/>
            <a:ext cx="12192000" cy="585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6" name="Google Shape;316;g38d5730185a_0_99" title="logo-DEE_TMU.png"/>
          <p:cNvPicPr preferRelativeResize="0"/>
          <p:nvPr/>
        </p:nvPicPr>
        <p:blipFill rotWithShape="1">
          <a:blip r:embed="rId3">
            <a:alphaModFix/>
          </a:blip>
          <a:srcRect/>
          <a:stretch/>
        </p:blipFill>
        <p:spPr>
          <a:xfrm>
            <a:off x="10991325" y="5376092"/>
            <a:ext cx="1036526" cy="887950"/>
          </a:xfrm>
          <a:prstGeom prst="rect">
            <a:avLst/>
          </a:prstGeom>
          <a:noFill/>
          <a:ln>
            <a:noFill/>
          </a:ln>
        </p:spPr>
      </p:pic>
      <p:pic>
        <p:nvPicPr>
          <p:cNvPr id="317" name="Google Shape;317;g38d5730185a_0_99" title="AMO-Logo-MAIN-COL.png"/>
          <p:cNvPicPr preferRelativeResize="0"/>
          <p:nvPr/>
        </p:nvPicPr>
        <p:blipFill rotWithShape="1">
          <a:blip r:embed="rId4">
            <a:alphaModFix/>
          </a:blip>
          <a:srcRect/>
          <a:stretch/>
        </p:blipFill>
        <p:spPr>
          <a:xfrm>
            <a:off x="130275" y="5825330"/>
            <a:ext cx="1876577" cy="376600"/>
          </a:xfrm>
          <a:prstGeom prst="rect">
            <a:avLst/>
          </a:prstGeom>
          <a:noFill/>
          <a:ln>
            <a:noFill/>
          </a:ln>
        </p:spPr>
      </p:pic>
      <p:sp>
        <p:nvSpPr>
          <p:cNvPr id="318" name="Google Shape;318;g38d5730185a_0_99"/>
          <p:cNvSpPr txBox="1">
            <a:spLocks noGrp="1"/>
          </p:cNvSpPr>
          <p:nvPr>
            <p:ph type="body" idx="1"/>
          </p:nvPr>
        </p:nvSpPr>
        <p:spPr>
          <a:xfrm>
            <a:off x="570600" y="1691638"/>
            <a:ext cx="11050800" cy="2117400"/>
          </a:xfrm>
          <a:prstGeom prst="rect">
            <a:avLst/>
          </a:prstGeom>
          <a:noFill/>
          <a:ln>
            <a:noFill/>
          </a:ln>
        </p:spPr>
        <p:txBody>
          <a:bodyPr spcFirstLastPara="1" wrap="square" lIns="77550" tIns="38775" rIns="77550" bIns="38775" anchor="ctr" anchorCtr="0">
            <a:noAutofit/>
          </a:bodyPr>
          <a:lstStyle/>
          <a:p>
            <a:pPr marL="0" lvl="0" indent="0" algn="ctr" rtl="0">
              <a:lnSpc>
                <a:spcPct val="100000"/>
              </a:lnSpc>
              <a:spcBef>
                <a:spcPts val="0"/>
              </a:spcBef>
              <a:spcAft>
                <a:spcPts val="0"/>
              </a:spcAft>
              <a:buClr>
                <a:schemeClr val="dk1"/>
              </a:buClr>
              <a:buSzPts val="5684"/>
              <a:buNone/>
            </a:pPr>
            <a:r>
              <a:rPr lang="en-US" sz="6040">
                <a:latin typeface="Montserrat"/>
                <a:ea typeface="Montserrat"/>
                <a:cs typeface="Montserrat"/>
                <a:sym typeface="Montserrat"/>
              </a:rPr>
              <a:t>A Year of Engagement</a:t>
            </a:r>
            <a:endParaRPr sz="6040">
              <a:latin typeface="Montserrat"/>
              <a:ea typeface="Montserrat"/>
              <a:cs typeface="Montserrat"/>
              <a:sym typeface="Montserrat"/>
            </a:endParaRPr>
          </a:p>
        </p:txBody>
      </p:sp>
      <p:pic>
        <p:nvPicPr>
          <p:cNvPr id="319" name="Google Shape;319;g38d5730185a_0_99" title="1.png"/>
          <p:cNvPicPr preferRelativeResize="0"/>
          <p:nvPr/>
        </p:nvPicPr>
        <p:blipFill rotWithShape="1">
          <a:blip r:embed="rId5">
            <a:alphaModFix/>
          </a:blip>
          <a:srcRect r="-5196" b="72849"/>
          <a:stretch/>
        </p:blipFill>
        <p:spPr>
          <a:xfrm>
            <a:off x="-75" y="196673"/>
            <a:ext cx="12824952" cy="1861974"/>
          </a:xfrm>
          <a:prstGeom prst="rect">
            <a:avLst/>
          </a:prstGeom>
          <a:noFill/>
          <a:ln>
            <a:noFill/>
          </a:ln>
        </p:spPr>
      </p:pic>
      <p:pic>
        <p:nvPicPr>
          <p:cNvPr id="320" name="Google Shape;320;g38d5730185a_0_99" title="1.png"/>
          <p:cNvPicPr preferRelativeResize="0"/>
          <p:nvPr/>
        </p:nvPicPr>
        <p:blipFill rotWithShape="1">
          <a:blip r:embed="rId5">
            <a:alphaModFix/>
          </a:blip>
          <a:srcRect t="26680"/>
          <a:stretch/>
        </p:blipFill>
        <p:spPr>
          <a:xfrm>
            <a:off x="-75" y="3490280"/>
            <a:ext cx="12192000" cy="502828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1"/>
          <p:cNvSpPr txBox="1">
            <a:spLocks noGrp="1"/>
          </p:cNvSpPr>
          <p:nvPr>
            <p:ph type="sldNum" idx="12"/>
          </p:nvPr>
        </p:nvSpPr>
        <p:spPr>
          <a:xfrm>
            <a:off x="11618232" y="6391791"/>
            <a:ext cx="3810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22</a:t>
            </a:fld>
            <a:endParaRPr/>
          </a:p>
        </p:txBody>
      </p:sp>
      <p:pic>
        <p:nvPicPr>
          <p:cNvPr id="326" name="Google Shape;326;p11"/>
          <p:cNvPicPr preferRelativeResize="0"/>
          <p:nvPr/>
        </p:nvPicPr>
        <p:blipFill rotWithShape="1">
          <a:blip r:embed="rId3">
            <a:alphaModFix/>
          </a:blip>
          <a:srcRect/>
          <a:stretch/>
        </p:blipFill>
        <p:spPr>
          <a:xfrm>
            <a:off x="3476886" y="362824"/>
            <a:ext cx="5238227" cy="61323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
          <p:cNvSpPr txBox="1">
            <a:spLocks noGrp="1"/>
          </p:cNvSpPr>
          <p:nvPr>
            <p:ph type="sldNum" idx="12"/>
          </p:nvPr>
        </p:nvSpPr>
        <p:spPr>
          <a:xfrm>
            <a:off x="11618232" y="6391791"/>
            <a:ext cx="3810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3</a:t>
            </a:fld>
            <a:endParaRPr/>
          </a:p>
        </p:txBody>
      </p:sp>
      <p:sp>
        <p:nvSpPr>
          <p:cNvPr id="155" name="Google Shape;155;p3"/>
          <p:cNvSpPr txBox="1">
            <a:spLocks noGrp="1"/>
          </p:cNvSpPr>
          <p:nvPr>
            <p:ph type="body" idx="2"/>
          </p:nvPr>
        </p:nvSpPr>
        <p:spPr>
          <a:xfrm>
            <a:off x="795212" y="1259601"/>
            <a:ext cx="10288200" cy="39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400"/>
              <a:buNone/>
            </a:pPr>
            <a:r>
              <a:rPr lang="en-US" b="1">
                <a:latin typeface="Montserrat"/>
                <a:ea typeface="Montserrat"/>
                <a:cs typeface="Montserrat"/>
                <a:sym typeface="Montserrat"/>
              </a:rPr>
              <a:t>Foundations, Engagement &amp; Partnerships</a:t>
            </a:r>
            <a:endParaRPr b="1">
              <a:latin typeface="Montserrat"/>
              <a:ea typeface="Montserrat"/>
              <a:cs typeface="Montserrat"/>
              <a:sym typeface="Montserrat"/>
            </a:endParaRPr>
          </a:p>
        </p:txBody>
      </p:sp>
      <p:sp>
        <p:nvSpPr>
          <p:cNvPr id="156" name="Google Shape;156;p3"/>
          <p:cNvSpPr txBox="1">
            <a:spLocks noGrp="1"/>
          </p:cNvSpPr>
          <p:nvPr>
            <p:ph type="body" idx="3"/>
          </p:nvPr>
        </p:nvSpPr>
        <p:spPr>
          <a:xfrm>
            <a:off x="795000" y="1876418"/>
            <a:ext cx="10288500" cy="4297200"/>
          </a:xfrm>
          <a:prstGeom prst="rect">
            <a:avLst/>
          </a:prstGeom>
          <a:solidFill>
            <a:schemeClr val="lt1"/>
          </a:solidFill>
          <a:ln>
            <a:noFill/>
          </a:ln>
        </p:spPr>
        <p:txBody>
          <a:bodyPr spcFirstLastPara="1" wrap="square" lIns="91425" tIns="45700" rIns="91425" bIns="45700" anchor="t" anchorCtr="0">
            <a:normAutofit fontScale="85000" lnSpcReduction="20000"/>
          </a:bodyPr>
          <a:lstStyle/>
          <a:p>
            <a:pPr marL="285750" lvl="0" indent="-284480" algn="l" rtl="0">
              <a:lnSpc>
                <a:spcPct val="100000"/>
              </a:lnSpc>
              <a:spcBef>
                <a:spcPts val="1000"/>
              </a:spcBef>
              <a:spcAft>
                <a:spcPts val="0"/>
              </a:spcAft>
              <a:buSzPct val="100000"/>
              <a:buFont typeface="Montserrat"/>
              <a:buChar char="•"/>
            </a:pPr>
            <a:r>
              <a:rPr lang="en-US" sz="2800" u="sng">
                <a:solidFill>
                  <a:schemeClr val="hlink"/>
                </a:solidFill>
                <a:latin typeface="Montserrat"/>
                <a:ea typeface="Montserrat"/>
                <a:cs typeface="Montserrat"/>
                <a:sym typeface="Montserrat"/>
                <a:hlinkClick r:id="rId3"/>
              </a:rPr>
              <a:t>Advisory Group </a:t>
            </a:r>
            <a:r>
              <a:rPr lang="en-US" sz="2800">
                <a:latin typeface="Montserrat"/>
                <a:ea typeface="Montserrat"/>
                <a:cs typeface="Montserrat"/>
                <a:sym typeface="Montserrat"/>
              </a:rPr>
              <a:t>provides strategic advice on Healthy Democracy Project direction, research, and initiatives. The Group includes previous and current elected officials, AMCTO, OPSBA, candidate support organizations, national equity-focused organizations.</a:t>
            </a:r>
            <a:endParaRPr sz="2800">
              <a:latin typeface="Montserrat"/>
              <a:ea typeface="Montserrat"/>
              <a:cs typeface="Montserrat"/>
              <a:sym typeface="Montserrat"/>
            </a:endParaRPr>
          </a:p>
          <a:p>
            <a:pPr marL="0" lvl="0" indent="0" algn="l" rtl="0">
              <a:lnSpc>
                <a:spcPct val="100000"/>
              </a:lnSpc>
              <a:spcBef>
                <a:spcPts val="1000"/>
              </a:spcBef>
              <a:spcAft>
                <a:spcPts val="0"/>
              </a:spcAft>
              <a:buNone/>
            </a:pPr>
            <a:endParaRPr sz="1400">
              <a:latin typeface="Montserrat"/>
              <a:ea typeface="Montserrat"/>
              <a:cs typeface="Montserrat"/>
              <a:sym typeface="Montserrat"/>
            </a:endParaRPr>
          </a:p>
          <a:p>
            <a:pPr marL="285750" lvl="0" indent="-284480" algn="l" rtl="0">
              <a:lnSpc>
                <a:spcPct val="100000"/>
              </a:lnSpc>
              <a:spcBef>
                <a:spcPts val="1000"/>
              </a:spcBef>
              <a:spcAft>
                <a:spcPts val="0"/>
              </a:spcAft>
              <a:buSzPct val="100000"/>
              <a:buFont typeface="Montserrat"/>
              <a:buChar char="•"/>
            </a:pPr>
            <a:r>
              <a:rPr lang="en-US" sz="2800">
                <a:latin typeface="Montserrat"/>
                <a:ea typeface="Montserrat"/>
                <a:cs typeface="Montserrat"/>
                <a:sym typeface="Montserrat"/>
              </a:rPr>
              <a:t>Through the HDP, AMO engages with a growing variety of aligned partners:</a:t>
            </a:r>
            <a:endParaRPr sz="2800">
              <a:latin typeface="Montserrat"/>
              <a:ea typeface="Montserrat"/>
              <a:cs typeface="Montserrat"/>
              <a:sym typeface="Montserrat"/>
            </a:endParaRPr>
          </a:p>
          <a:p>
            <a:pPr marL="914400" lvl="1" indent="-272435" algn="l" rtl="0">
              <a:lnSpc>
                <a:spcPct val="100000"/>
              </a:lnSpc>
              <a:spcBef>
                <a:spcPts val="500"/>
              </a:spcBef>
              <a:spcAft>
                <a:spcPts val="0"/>
              </a:spcAft>
              <a:buSzPct val="100000"/>
              <a:buFont typeface="Montserrat"/>
              <a:buChar char="•"/>
            </a:pPr>
            <a:r>
              <a:rPr lang="en-US" sz="2106">
                <a:latin typeface="Montserrat"/>
                <a:ea typeface="Montserrat"/>
                <a:cs typeface="Montserrat"/>
                <a:sym typeface="Montserrat"/>
              </a:rPr>
              <a:t>Toronto Metropolitan University’s Democratic Engagement Exchange, Apathy is Boring, Monumental Projects, CIVIX, Canadian Municipal Barometer, electHER Now, Politics NOW, Proud Politics, Equal Voice, Nominee, The Jean Collective, Ontario Library Association, Ontario Public School Board Association, Young Politicians of Canada, Rideau Hall Foundation, Future Majority, Tamarack</a:t>
            </a:r>
            <a:endParaRPr sz="2106">
              <a:latin typeface="Montserrat"/>
              <a:ea typeface="Montserrat"/>
              <a:cs typeface="Montserrat"/>
              <a:sym typeface="Montserrat"/>
            </a:endParaRPr>
          </a:p>
          <a:p>
            <a:pPr marL="285750" lvl="0" indent="-133350" algn="l" rtl="0">
              <a:lnSpc>
                <a:spcPct val="100000"/>
              </a:lnSpc>
              <a:spcBef>
                <a:spcPts val="1000"/>
              </a:spcBef>
              <a:spcAft>
                <a:spcPts val="0"/>
              </a:spcAft>
              <a:buSzPct val="100000"/>
              <a:buFont typeface="Arial"/>
              <a:buNone/>
            </a:pPr>
            <a:endParaRPr>
              <a:latin typeface="Montserrat"/>
              <a:ea typeface="Montserrat"/>
              <a:cs typeface="Montserrat"/>
              <a:sym typeface="Montserrat"/>
            </a:endParaRPr>
          </a:p>
          <a:p>
            <a:pPr marL="285750" lvl="0" indent="-133350" algn="l" rtl="0">
              <a:lnSpc>
                <a:spcPct val="100000"/>
              </a:lnSpc>
              <a:spcBef>
                <a:spcPts val="1000"/>
              </a:spcBef>
              <a:spcAft>
                <a:spcPts val="0"/>
              </a:spcAft>
              <a:buSzPct val="100000"/>
              <a:buFont typeface="Arial"/>
              <a:buNone/>
            </a:pPr>
            <a:endParaRPr>
              <a:latin typeface="Montserrat"/>
              <a:ea typeface="Montserrat"/>
              <a:cs typeface="Montserrat"/>
              <a:sym typeface="Montserrat"/>
            </a:endParaRPr>
          </a:p>
        </p:txBody>
      </p:sp>
      <p:sp>
        <p:nvSpPr>
          <p:cNvPr id="157" name="Google Shape;157;p3"/>
          <p:cNvSpPr/>
          <p:nvPr/>
        </p:nvSpPr>
        <p:spPr>
          <a:xfrm>
            <a:off x="-75" y="6390975"/>
            <a:ext cx="12192000" cy="585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8" name="Google Shape;158;p3" title="logo-DEE_TMU.png"/>
          <p:cNvPicPr preferRelativeResize="0"/>
          <p:nvPr/>
        </p:nvPicPr>
        <p:blipFill rotWithShape="1">
          <a:blip r:embed="rId4">
            <a:alphaModFix/>
          </a:blip>
          <a:srcRect/>
          <a:stretch/>
        </p:blipFill>
        <p:spPr>
          <a:xfrm>
            <a:off x="10991325" y="5376092"/>
            <a:ext cx="1036526" cy="887950"/>
          </a:xfrm>
          <a:prstGeom prst="rect">
            <a:avLst/>
          </a:prstGeom>
          <a:noFill/>
          <a:ln>
            <a:noFill/>
          </a:ln>
        </p:spPr>
      </p:pic>
      <p:pic>
        <p:nvPicPr>
          <p:cNvPr id="159" name="Google Shape;159;p3" title="AMO-Logo-MAIN-COL.png"/>
          <p:cNvPicPr preferRelativeResize="0"/>
          <p:nvPr/>
        </p:nvPicPr>
        <p:blipFill rotWithShape="1">
          <a:blip r:embed="rId5">
            <a:alphaModFix/>
          </a:blip>
          <a:srcRect/>
          <a:stretch/>
        </p:blipFill>
        <p:spPr>
          <a:xfrm>
            <a:off x="130275" y="5825330"/>
            <a:ext cx="1876577" cy="376600"/>
          </a:xfrm>
          <a:prstGeom prst="rect">
            <a:avLst/>
          </a:prstGeom>
          <a:noFill/>
          <a:ln>
            <a:noFill/>
          </a:ln>
        </p:spPr>
      </p:pic>
      <p:sp>
        <p:nvSpPr>
          <p:cNvPr id="160" name="Google Shape;160;p3"/>
          <p:cNvSpPr txBox="1">
            <a:spLocks noGrp="1"/>
          </p:cNvSpPr>
          <p:nvPr>
            <p:ph type="body" idx="1"/>
          </p:nvPr>
        </p:nvSpPr>
        <p:spPr>
          <a:xfrm>
            <a:off x="795211" y="542693"/>
            <a:ext cx="10288200" cy="740100"/>
          </a:xfrm>
          <a:prstGeom prst="rect">
            <a:avLst/>
          </a:prstGeom>
          <a:noFill/>
          <a:ln>
            <a:noFill/>
          </a:ln>
        </p:spPr>
        <p:txBody>
          <a:bodyPr spcFirstLastPara="1" wrap="square" lIns="91425" tIns="45700" rIns="91425" bIns="45700" anchor="b" anchorCtr="0">
            <a:normAutofit fontScale="85000"/>
          </a:bodyPr>
          <a:lstStyle/>
          <a:p>
            <a:pPr marL="0" lvl="0" indent="0" algn="l" rtl="0">
              <a:lnSpc>
                <a:spcPct val="100000"/>
              </a:lnSpc>
              <a:spcBef>
                <a:spcPts val="1000"/>
              </a:spcBef>
              <a:spcAft>
                <a:spcPts val="0"/>
              </a:spcAft>
              <a:buSzPct val="58823"/>
              <a:buNone/>
            </a:pPr>
            <a:r>
              <a:rPr lang="en-US">
                <a:latin typeface="Montserrat"/>
                <a:ea typeface="Montserrat"/>
                <a:cs typeface="Montserrat"/>
                <a:sym typeface="Montserrat"/>
              </a:rPr>
              <a:t>AMO’s Healthy Democracy Project</a:t>
            </a:r>
            <a:endParaRPr>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4"/>
          <p:cNvSpPr txBox="1">
            <a:spLocks noGrp="1"/>
          </p:cNvSpPr>
          <p:nvPr>
            <p:ph type="body" idx="3"/>
          </p:nvPr>
        </p:nvSpPr>
        <p:spPr>
          <a:xfrm>
            <a:off x="552273" y="2353574"/>
            <a:ext cx="3602100" cy="2719500"/>
          </a:xfrm>
          <a:prstGeom prst="rect">
            <a:avLst/>
          </a:prstGeom>
          <a:noFill/>
          <a:ln>
            <a:noFill/>
          </a:ln>
        </p:spPr>
        <p:txBody>
          <a:bodyPr spcFirstLastPara="1" wrap="square" lIns="91425" tIns="45700" rIns="91425" bIns="45700" anchor="t" anchorCtr="0">
            <a:noAutofit/>
          </a:bodyPr>
          <a:lstStyle/>
          <a:p>
            <a:pPr marL="213995" lvl="0" indent="-213995" algn="l" rtl="0">
              <a:lnSpc>
                <a:spcPct val="100000"/>
              </a:lnSpc>
              <a:spcBef>
                <a:spcPts val="1000"/>
              </a:spcBef>
              <a:spcAft>
                <a:spcPts val="0"/>
              </a:spcAft>
              <a:buSzPts val="2400"/>
              <a:buFont typeface="Montserrat"/>
              <a:buChar char="•"/>
            </a:pPr>
            <a:r>
              <a:rPr lang="en-US" sz="2000">
                <a:solidFill>
                  <a:srgbClr val="615C53"/>
                </a:solidFill>
                <a:latin typeface="Montserrat"/>
                <a:ea typeface="Montserrat"/>
                <a:cs typeface="Montserrat"/>
                <a:sym typeface="Montserrat"/>
              </a:rPr>
              <a:t>Representative councils</a:t>
            </a:r>
            <a:endParaRPr>
              <a:latin typeface="Montserrat"/>
              <a:ea typeface="Montserrat"/>
              <a:cs typeface="Montserrat"/>
              <a:sym typeface="Montserrat"/>
            </a:endParaRPr>
          </a:p>
          <a:p>
            <a:pPr marL="213995" lvl="0" indent="-213995" algn="l" rtl="0">
              <a:lnSpc>
                <a:spcPct val="100000"/>
              </a:lnSpc>
              <a:spcBef>
                <a:spcPts val="1000"/>
              </a:spcBef>
              <a:spcAft>
                <a:spcPts val="0"/>
              </a:spcAft>
              <a:buSzPts val="2400"/>
              <a:buFont typeface="Montserrat"/>
              <a:buChar char="•"/>
            </a:pPr>
            <a:r>
              <a:rPr lang="en-US" sz="2000">
                <a:solidFill>
                  <a:srgbClr val="615C53"/>
                </a:solidFill>
                <a:latin typeface="Montserrat"/>
                <a:ea typeface="Montserrat"/>
                <a:cs typeface="Montserrat"/>
                <a:sym typeface="Montserrat"/>
              </a:rPr>
              <a:t>Resources, tools, and training</a:t>
            </a:r>
            <a:endParaRPr>
              <a:latin typeface="Montserrat"/>
              <a:ea typeface="Montserrat"/>
              <a:cs typeface="Montserrat"/>
              <a:sym typeface="Montserrat"/>
            </a:endParaRPr>
          </a:p>
          <a:p>
            <a:pPr marL="213995" lvl="0" indent="-213995" algn="l" rtl="0">
              <a:lnSpc>
                <a:spcPct val="100000"/>
              </a:lnSpc>
              <a:spcBef>
                <a:spcPts val="1000"/>
              </a:spcBef>
              <a:spcAft>
                <a:spcPts val="0"/>
              </a:spcAft>
              <a:buSzPts val="2400"/>
              <a:buFont typeface="Montserrat"/>
              <a:buChar char="•"/>
            </a:pPr>
            <a:r>
              <a:rPr lang="en-US" sz="2000">
                <a:solidFill>
                  <a:srgbClr val="615C53"/>
                </a:solidFill>
                <a:latin typeface="Montserrat"/>
                <a:ea typeface="Montserrat"/>
                <a:cs typeface="Montserrat"/>
                <a:sym typeface="Montserrat"/>
              </a:rPr>
              <a:t>Equity-informed leadership</a:t>
            </a:r>
            <a:endParaRPr>
              <a:latin typeface="Montserrat"/>
              <a:ea typeface="Montserrat"/>
              <a:cs typeface="Montserrat"/>
              <a:sym typeface="Montserrat"/>
            </a:endParaRPr>
          </a:p>
          <a:p>
            <a:pPr marL="213995" lvl="0" indent="-213995" algn="l" rtl="0">
              <a:lnSpc>
                <a:spcPct val="100000"/>
              </a:lnSpc>
              <a:spcBef>
                <a:spcPts val="1000"/>
              </a:spcBef>
              <a:spcAft>
                <a:spcPts val="0"/>
              </a:spcAft>
              <a:buSzPts val="2400"/>
              <a:buFont typeface="Montserrat"/>
              <a:buChar char="•"/>
            </a:pPr>
            <a:r>
              <a:rPr lang="en-US" sz="2000">
                <a:solidFill>
                  <a:srgbClr val="615C53"/>
                </a:solidFill>
                <a:latin typeface="Montserrat"/>
                <a:ea typeface="Montserrat"/>
                <a:cs typeface="Montserrat"/>
                <a:sym typeface="Montserrat"/>
              </a:rPr>
              <a:t>People running for office don’t feel alone and have recourse</a:t>
            </a:r>
            <a:endParaRPr sz="2000">
              <a:latin typeface="Montserrat"/>
              <a:ea typeface="Montserrat"/>
              <a:cs typeface="Montserrat"/>
              <a:sym typeface="Montserrat"/>
            </a:endParaRPr>
          </a:p>
          <a:p>
            <a:pPr marL="0" lvl="0" indent="0" algn="l" rtl="0">
              <a:lnSpc>
                <a:spcPct val="100000"/>
              </a:lnSpc>
              <a:spcBef>
                <a:spcPts val="1000"/>
              </a:spcBef>
              <a:spcAft>
                <a:spcPts val="0"/>
              </a:spcAft>
              <a:buSzPts val="2400"/>
              <a:buNone/>
            </a:pPr>
            <a:endParaRPr sz="1600">
              <a:latin typeface="Montserrat"/>
              <a:ea typeface="Montserrat"/>
              <a:cs typeface="Montserrat"/>
              <a:sym typeface="Montserrat"/>
            </a:endParaRPr>
          </a:p>
        </p:txBody>
      </p:sp>
      <p:sp>
        <p:nvSpPr>
          <p:cNvPr id="166" name="Google Shape;166;p4"/>
          <p:cNvSpPr txBox="1">
            <a:spLocks noGrp="1"/>
          </p:cNvSpPr>
          <p:nvPr>
            <p:ph type="body" idx="4"/>
          </p:nvPr>
        </p:nvSpPr>
        <p:spPr>
          <a:xfrm>
            <a:off x="4446757" y="2618576"/>
            <a:ext cx="3602100" cy="2719500"/>
          </a:xfrm>
          <a:prstGeom prst="rect">
            <a:avLst/>
          </a:prstGeom>
          <a:noFill/>
          <a:ln>
            <a:noFill/>
          </a:ln>
        </p:spPr>
        <p:txBody>
          <a:bodyPr spcFirstLastPara="1" wrap="square" lIns="91425" tIns="45700" rIns="91425" bIns="45700" anchor="t" anchorCtr="0">
            <a:noAutofit/>
          </a:bodyPr>
          <a:lstStyle/>
          <a:p>
            <a:pPr marL="213995" lvl="0" indent="-213995" algn="l" rtl="0">
              <a:lnSpc>
                <a:spcPct val="100000"/>
              </a:lnSpc>
              <a:spcBef>
                <a:spcPts val="1000"/>
              </a:spcBef>
              <a:spcAft>
                <a:spcPts val="0"/>
              </a:spcAft>
              <a:buSzPts val="2400"/>
              <a:buFont typeface="Montserrat"/>
              <a:buChar char="•"/>
            </a:pPr>
            <a:r>
              <a:rPr lang="en-US" sz="2000">
                <a:solidFill>
                  <a:srgbClr val="615C53"/>
                </a:solidFill>
                <a:latin typeface="Montserrat"/>
                <a:ea typeface="Montserrat"/>
                <a:cs typeface="Montserrat"/>
                <a:sym typeface="Montserrat"/>
              </a:rPr>
              <a:t>Increase trust in local government</a:t>
            </a:r>
            <a:endParaRPr>
              <a:latin typeface="Montserrat"/>
              <a:ea typeface="Montserrat"/>
              <a:cs typeface="Montserrat"/>
              <a:sym typeface="Montserrat"/>
            </a:endParaRPr>
          </a:p>
          <a:p>
            <a:pPr marL="213995" lvl="0" indent="-213995" algn="l" rtl="0">
              <a:lnSpc>
                <a:spcPct val="100000"/>
              </a:lnSpc>
              <a:spcBef>
                <a:spcPts val="1000"/>
              </a:spcBef>
              <a:spcAft>
                <a:spcPts val="0"/>
              </a:spcAft>
              <a:buSzPts val="2400"/>
              <a:buFont typeface="Montserrat"/>
              <a:buChar char="•"/>
            </a:pPr>
            <a:r>
              <a:rPr lang="en-US" sz="2000">
                <a:solidFill>
                  <a:srgbClr val="615C53"/>
                </a:solidFill>
                <a:latin typeface="Montserrat"/>
                <a:ea typeface="Montserrat"/>
                <a:cs typeface="Montserrat"/>
                <a:sym typeface="Montserrat"/>
              </a:rPr>
              <a:t>Improving the tone of discourse</a:t>
            </a:r>
            <a:endParaRPr>
              <a:latin typeface="Montserrat"/>
              <a:ea typeface="Montserrat"/>
              <a:cs typeface="Montserrat"/>
              <a:sym typeface="Montserrat"/>
            </a:endParaRPr>
          </a:p>
          <a:p>
            <a:pPr marL="213995" lvl="0" indent="-213995" algn="l" rtl="0">
              <a:lnSpc>
                <a:spcPct val="100000"/>
              </a:lnSpc>
              <a:spcBef>
                <a:spcPts val="1000"/>
              </a:spcBef>
              <a:spcAft>
                <a:spcPts val="0"/>
              </a:spcAft>
              <a:buSzPts val="2400"/>
              <a:buFont typeface="Montserrat"/>
              <a:buChar char="•"/>
            </a:pPr>
            <a:r>
              <a:rPr lang="en-US" sz="2000">
                <a:solidFill>
                  <a:srgbClr val="615C53"/>
                </a:solidFill>
                <a:latin typeface="Montserrat"/>
                <a:ea typeface="Montserrat"/>
                <a:cs typeface="Montserrat"/>
                <a:sym typeface="Montserrat"/>
              </a:rPr>
              <a:t>AMO as a thought leader on participatory democracy</a:t>
            </a:r>
            <a:endParaRPr sz="2000">
              <a:latin typeface="Montserrat"/>
              <a:ea typeface="Montserrat"/>
              <a:cs typeface="Montserrat"/>
              <a:sym typeface="Montserrat"/>
            </a:endParaRPr>
          </a:p>
          <a:p>
            <a:pPr marL="0" lvl="0" indent="0" algn="l" rtl="0">
              <a:lnSpc>
                <a:spcPct val="100000"/>
              </a:lnSpc>
              <a:spcBef>
                <a:spcPts val="1000"/>
              </a:spcBef>
              <a:spcAft>
                <a:spcPts val="0"/>
              </a:spcAft>
              <a:buSzPts val="2400"/>
              <a:buNone/>
            </a:pPr>
            <a:endParaRPr sz="1600">
              <a:latin typeface="Montserrat"/>
              <a:ea typeface="Montserrat"/>
              <a:cs typeface="Montserrat"/>
              <a:sym typeface="Montserrat"/>
            </a:endParaRPr>
          </a:p>
        </p:txBody>
      </p:sp>
      <p:sp>
        <p:nvSpPr>
          <p:cNvPr id="167" name="Google Shape;167;p4"/>
          <p:cNvSpPr txBox="1">
            <a:spLocks noGrp="1"/>
          </p:cNvSpPr>
          <p:nvPr>
            <p:ph type="body" idx="5"/>
          </p:nvPr>
        </p:nvSpPr>
        <p:spPr>
          <a:xfrm>
            <a:off x="8341214" y="2618568"/>
            <a:ext cx="3602100" cy="2719500"/>
          </a:xfrm>
          <a:prstGeom prst="rect">
            <a:avLst/>
          </a:prstGeom>
          <a:noFill/>
          <a:ln>
            <a:noFill/>
          </a:ln>
        </p:spPr>
        <p:txBody>
          <a:bodyPr spcFirstLastPara="1" wrap="square" lIns="91425" tIns="45700" rIns="91425" bIns="45700" anchor="t" anchorCtr="0">
            <a:noAutofit/>
          </a:bodyPr>
          <a:lstStyle/>
          <a:p>
            <a:pPr marL="213995" lvl="0" indent="-213995" algn="l" rtl="0">
              <a:lnSpc>
                <a:spcPct val="100000"/>
              </a:lnSpc>
              <a:spcBef>
                <a:spcPts val="1000"/>
              </a:spcBef>
              <a:spcAft>
                <a:spcPts val="0"/>
              </a:spcAft>
              <a:buSzPts val="2400"/>
              <a:buFont typeface="Montserrat"/>
              <a:buChar char="•"/>
            </a:pPr>
            <a:r>
              <a:rPr lang="en-US" sz="2000">
                <a:solidFill>
                  <a:srgbClr val="615C53"/>
                </a:solidFill>
                <a:latin typeface="Montserrat"/>
                <a:ea typeface="Montserrat"/>
                <a:cs typeface="Montserrat"/>
                <a:sym typeface="Montserrat"/>
              </a:rPr>
              <a:t>Civic education and youth engagement</a:t>
            </a:r>
            <a:endParaRPr>
              <a:latin typeface="Montserrat"/>
              <a:ea typeface="Montserrat"/>
              <a:cs typeface="Montserrat"/>
              <a:sym typeface="Montserrat"/>
            </a:endParaRPr>
          </a:p>
          <a:p>
            <a:pPr marL="213995" lvl="0" indent="-213995" algn="l" rtl="0">
              <a:lnSpc>
                <a:spcPct val="100000"/>
              </a:lnSpc>
              <a:spcBef>
                <a:spcPts val="1000"/>
              </a:spcBef>
              <a:spcAft>
                <a:spcPts val="0"/>
              </a:spcAft>
              <a:buSzPts val="2400"/>
              <a:buFont typeface="Montserrat"/>
              <a:buChar char="•"/>
            </a:pPr>
            <a:r>
              <a:rPr lang="en-US" sz="2000">
                <a:solidFill>
                  <a:srgbClr val="615C53"/>
                </a:solidFill>
                <a:latin typeface="Montserrat"/>
                <a:ea typeface="Montserrat"/>
                <a:cs typeface="Montserrat"/>
                <a:sym typeface="Montserrat"/>
              </a:rPr>
              <a:t>Civic engagement support for AMO members</a:t>
            </a:r>
            <a:endParaRPr>
              <a:latin typeface="Montserrat"/>
              <a:ea typeface="Montserrat"/>
              <a:cs typeface="Montserrat"/>
              <a:sym typeface="Montserrat"/>
            </a:endParaRPr>
          </a:p>
          <a:p>
            <a:pPr marL="213995" lvl="0" indent="-213995" algn="l" rtl="0">
              <a:lnSpc>
                <a:spcPct val="100000"/>
              </a:lnSpc>
              <a:spcBef>
                <a:spcPts val="1000"/>
              </a:spcBef>
              <a:spcAft>
                <a:spcPts val="0"/>
              </a:spcAft>
              <a:buSzPts val="2400"/>
              <a:buFont typeface="Montserrat"/>
              <a:buChar char="•"/>
            </a:pPr>
            <a:r>
              <a:rPr lang="en-US" sz="2000">
                <a:solidFill>
                  <a:srgbClr val="615C53"/>
                </a:solidFill>
                <a:latin typeface="Montserrat"/>
                <a:ea typeface="Montserrat"/>
                <a:cs typeface="Montserrat"/>
                <a:sym typeface="Montserrat"/>
              </a:rPr>
              <a:t>AMO member engagement in Healthy Democracy work</a:t>
            </a:r>
            <a:endParaRPr sz="2000">
              <a:latin typeface="Montserrat"/>
              <a:ea typeface="Montserrat"/>
              <a:cs typeface="Montserrat"/>
              <a:sym typeface="Montserrat"/>
            </a:endParaRPr>
          </a:p>
          <a:p>
            <a:pPr marL="0" lvl="0" indent="0" algn="l" rtl="0">
              <a:lnSpc>
                <a:spcPct val="100000"/>
              </a:lnSpc>
              <a:spcBef>
                <a:spcPts val="1000"/>
              </a:spcBef>
              <a:spcAft>
                <a:spcPts val="0"/>
              </a:spcAft>
              <a:buSzPts val="2400"/>
              <a:buNone/>
            </a:pPr>
            <a:endParaRPr sz="1600">
              <a:latin typeface="Montserrat"/>
              <a:ea typeface="Montserrat"/>
              <a:cs typeface="Montserrat"/>
              <a:sym typeface="Montserrat"/>
            </a:endParaRPr>
          </a:p>
        </p:txBody>
      </p:sp>
      <p:sp>
        <p:nvSpPr>
          <p:cNvPr id="168" name="Google Shape;168;p4"/>
          <p:cNvSpPr txBox="1"/>
          <p:nvPr/>
        </p:nvSpPr>
        <p:spPr>
          <a:xfrm>
            <a:off x="3848325" y="1704200"/>
            <a:ext cx="4495200" cy="399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Montserrat"/>
                <a:ea typeface="Montserrat"/>
                <a:cs typeface="Montserrat"/>
                <a:sym typeface="Montserrat"/>
              </a:rPr>
              <a:t>Respect for </a:t>
            </a:r>
            <a:endParaRPr sz="2400" b="1" i="0" u="none" strike="noStrike" cap="none">
              <a:solidFill>
                <a:schemeClr val="dk1"/>
              </a:solidFill>
              <a:latin typeface="Montserrat"/>
              <a:ea typeface="Montserrat"/>
              <a:cs typeface="Montserrat"/>
              <a:sym typeface="Montserrat"/>
            </a:endParaRPr>
          </a:p>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Montserrat"/>
                <a:ea typeface="Montserrat"/>
                <a:cs typeface="Montserrat"/>
                <a:sym typeface="Montserrat"/>
              </a:rPr>
              <a:t>Democracy</a:t>
            </a:r>
            <a:endParaRPr>
              <a:latin typeface="Montserrat"/>
              <a:ea typeface="Montserrat"/>
              <a:cs typeface="Montserrat"/>
              <a:sym typeface="Montserrat"/>
            </a:endParaRPr>
          </a:p>
        </p:txBody>
      </p:sp>
      <p:sp>
        <p:nvSpPr>
          <p:cNvPr id="169" name="Google Shape;169;p4"/>
          <p:cNvSpPr txBox="1"/>
          <p:nvPr/>
        </p:nvSpPr>
        <p:spPr>
          <a:xfrm>
            <a:off x="7532651" y="1721288"/>
            <a:ext cx="4495200" cy="365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Montserrat"/>
                <a:ea typeface="Montserrat"/>
                <a:cs typeface="Montserrat"/>
                <a:sym typeface="Montserrat"/>
              </a:rPr>
              <a:t>Engagement </a:t>
            </a:r>
            <a:endParaRPr sz="2400" b="1" i="0" u="none" strike="noStrike" cap="none">
              <a:solidFill>
                <a:schemeClr val="dk1"/>
              </a:solidFill>
              <a:latin typeface="Montserrat"/>
              <a:ea typeface="Montserrat"/>
              <a:cs typeface="Montserrat"/>
              <a:sym typeface="Montserrat"/>
            </a:endParaRPr>
          </a:p>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Montserrat"/>
                <a:ea typeface="Montserrat"/>
                <a:cs typeface="Montserrat"/>
                <a:sym typeface="Montserrat"/>
              </a:rPr>
              <a:t>&amp; Education</a:t>
            </a:r>
            <a:endParaRPr>
              <a:latin typeface="Montserrat"/>
              <a:ea typeface="Montserrat"/>
              <a:cs typeface="Montserrat"/>
              <a:sym typeface="Montserrat"/>
            </a:endParaRPr>
          </a:p>
        </p:txBody>
      </p:sp>
      <p:pic>
        <p:nvPicPr>
          <p:cNvPr id="170" name="Google Shape;170;p4" descr="A logo with text and a circle&#10;&#10;Description automatically generated"/>
          <p:cNvPicPr preferRelativeResize="0"/>
          <p:nvPr/>
        </p:nvPicPr>
        <p:blipFill rotWithShape="1">
          <a:blip r:embed="rId3">
            <a:alphaModFix/>
          </a:blip>
          <a:srcRect/>
          <a:stretch/>
        </p:blipFill>
        <p:spPr>
          <a:xfrm>
            <a:off x="2848323" y="-12"/>
            <a:ext cx="6622473" cy="1683258"/>
          </a:xfrm>
          <a:prstGeom prst="rect">
            <a:avLst/>
          </a:prstGeom>
          <a:noFill/>
          <a:ln>
            <a:noFill/>
          </a:ln>
        </p:spPr>
      </p:pic>
      <p:sp>
        <p:nvSpPr>
          <p:cNvPr id="171" name="Google Shape;171;p4"/>
          <p:cNvSpPr txBox="1"/>
          <p:nvPr/>
        </p:nvSpPr>
        <p:spPr>
          <a:xfrm>
            <a:off x="552280" y="1784938"/>
            <a:ext cx="3602100" cy="3993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Montserrat"/>
                <a:ea typeface="Montserrat"/>
                <a:cs typeface="Montserrat"/>
                <a:sym typeface="Montserrat"/>
              </a:rPr>
              <a:t>We All Win</a:t>
            </a:r>
            <a:endParaRPr>
              <a:latin typeface="Montserrat"/>
              <a:ea typeface="Montserrat"/>
              <a:cs typeface="Montserrat"/>
              <a:sym typeface="Montserrat"/>
            </a:endParaRPr>
          </a:p>
        </p:txBody>
      </p:sp>
      <p:sp>
        <p:nvSpPr>
          <p:cNvPr id="172" name="Google Shape;172;p4"/>
          <p:cNvSpPr/>
          <p:nvPr/>
        </p:nvSpPr>
        <p:spPr>
          <a:xfrm>
            <a:off x="-75" y="6390975"/>
            <a:ext cx="12192000" cy="585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3" name="Google Shape;173;p4" title="logo-DEE_TMU.png"/>
          <p:cNvPicPr preferRelativeResize="0"/>
          <p:nvPr/>
        </p:nvPicPr>
        <p:blipFill rotWithShape="1">
          <a:blip r:embed="rId4">
            <a:alphaModFix/>
          </a:blip>
          <a:srcRect/>
          <a:stretch/>
        </p:blipFill>
        <p:spPr>
          <a:xfrm>
            <a:off x="10991325" y="5376092"/>
            <a:ext cx="1036526" cy="887950"/>
          </a:xfrm>
          <a:prstGeom prst="rect">
            <a:avLst/>
          </a:prstGeom>
          <a:noFill/>
          <a:ln>
            <a:noFill/>
          </a:ln>
        </p:spPr>
      </p:pic>
      <p:pic>
        <p:nvPicPr>
          <p:cNvPr id="174" name="Google Shape;174;p4" title="AMO-Logo-MAIN-COL.png"/>
          <p:cNvPicPr preferRelativeResize="0"/>
          <p:nvPr/>
        </p:nvPicPr>
        <p:blipFill rotWithShape="1">
          <a:blip r:embed="rId5">
            <a:alphaModFix/>
          </a:blip>
          <a:srcRect/>
          <a:stretch/>
        </p:blipFill>
        <p:spPr>
          <a:xfrm>
            <a:off x="130275" y="5825330"/>
            <a:ext cx="1876577" cy="376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5"/>
          <p:cNvSpPr txBox="1">
            <a:spLocks noGrp="1"/>
          </p:cNvSpPr>
          <p:nvPr>
            <p:ph type="body" idx="1"/>
          </p:nvPr>
        </p:nvSpPr>
        <p:spPr>
          <a:xfrm>
            <a:off x="795211" y="407936"/>
            <a:ext cx="10288200" cy="7401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100000"/>
              </a:lnSpc>
              <a:spcBef>
                <a:spcPts val="1000"/>
              </a:spcBef>
              <a:spcAft>
                <a:spcPts val="0"/>
              </a:spcAft>
              <a:buSzPct val="58823"/>
              <a:buNone/>
            </a:pPr>
            <a:r>
              <a:rPr lang="en-US">
                <a:latin typeface="Montserrat"/>
                <a:ea typeface="Montserrat"/>
                <a:cs typeface="Montserrat"/>
                <a:sym typeface="Montserrat"/>
              </a:rPr>
              <a:t>Crowded intersection</a:t>
            </a:r>
            <a:endParaRPr>
              <a:latin typeface="Montserrat"/>
              <a:ea typeface="Montserrat"/>
              <a:cs typeface="Montserrat"/>
              <a:sym typeface="Montserrat"/>
            </a:endParaRPr>
          </a:p>
        </p:txBody>
      </p:sp>
      <p:pic>
        <p:nvPicPr>
          <p:cNvPr id="180" name="Google Shape;180;p5" descr="A diagram of a group of people&#10;&#10;AI-generated content may be incorrect."/>
          <p:cNvPicPr preferRelativeResize="0"/>
          <p:nvPr/>
        </p:nvPicPr>
        <p:blipFill rotWithShape="1">
          <a:blip r:embed="rId3">
            <a:alphaModFix/>
          </a:blip>
          <a:srcRect t="12618" b="12069"/>
          <a:stretch/>
        </p:blipFill>
        <p:spPr>
          <a:xfrm>
            <a:off x="2006861" y="1422606"/>
            <a:ext cx="8178277" cy="4531159"/>
          </a:xfrm>
          <a:prstGeom prst="rect">
            <a:avLst/>
          </a:prstGeom>
          <a:noFill/>
          <a:ln>
            <a:noFill/>
          </a:ln>
        </p:spPr>
      </p:pic>
      <p:sp>
        <p:nvSpPr>
          <p:cNvPr id="181" name="Google Shape;181;p5"/>
          <p:cNvSpPr/>
          <p:nvPr/>
        </p:nvSpPr>
        <p:spPr>
          <a:xfrm>
            <a:off x="-75" y="6390975"/>
            <a:ext cx="12192000" cy="585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2" name="Google Shape;182;p5" title="logo-DEE_TMU.png"/>
          <p:cNvPicPr preferRelativeResize="0"/>
          <p:nvPr/>
        </p:nvPicPr>
        <p:blipFill rotWithShape="1">
          <a:blip r:embed="rId4">
            <a:alphaModFix/>
          </a:blip>
          <a:srcRect/>
          <a:stretch/>
        </p:blipFill>
        <p:spPr>
          <a:xfrm>
            <a:off x="10991325" y="5376092"/>
            <a:ext cx="1036526" cy="887950"/>
          </a:xfrm>
          <a:prstGeom prst="rect">
            <a:avLst/>
          </a:prstGeom>
          <a:noFill/>
          <a:ln>
            <a:noFill/>
          </a:ln>
        </p:spPr>
      </p:pic>
      <p:pic>
        <p:nvPicPr>
          <p:cNvPr id="183" name="Google Shape;183;p5" title="AMO-Logo-MAIN-COL.png"/>
          <p:cNvPicPr preferRelativeResize="0"/>
          <p:nvPr/>
        </p:nvPicPr>
        <p:blipFill rotWithShape="1">
          <a:blip r:embed="rId5">
            <a:alphaModFix/>
          </a:blip>
          <a:srcRect/>
          <a:stretch/>
        </p:blipFill>
        <p:spPr>
          <a:xfrm>
            <a:off x="130275" y="5825330"/>
            <a:ext cx="1876577" cy="376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6" descr="A graph with a line and a line&#10;&#10;Description automatically generated"/>
          <p:cNvPicPr preferRelativeResize="0"/>
          <p:nvPr/>
        </p:nvPicPr>
        <p:blipFill rotWithShape="1">
          <a:blip r:embed="rId3">
            <a:alphaModFix/>
          </a:blip>
          <a:srcRect l="1677" t="2471" r="1899" b="3904"/>
          <a:stretch/>
        </p:blipFill>
        <p:spPr>
          <a:xfrm>
            <a:off x="2457061" y="1430800"/>
            <a:ext cx="7277888" cy="4394523"/>
          </a:xfrm>
          <a:prstGeom prst="rect">
            <a:avLst/>
          </a:prstGeom>
          <a:noFill/>
          <a:ln>
            <a:noFill/>
          </a:ln>
        </p:spPr>
      </p:pic>
      <p:sp>
        <p:nvSpPr>
          <p:cNvPr id="189" name="Google Shape;189;p6"/>
          <p:cNvSpPr txBox="1">
            <a:spLocks noGrp="1"/>
          </p:cNvSpPr>
          <p:nvPr>
            <p:ph type="body" idx="1"/>
          </p:nvPr>
        </p:nvSpPr>
        <p:spPr>
          <a:xfrm>
            <a:off x="795211" y="520015"/>
            <a:ext cx="10288200" cy="740100"/>
          </a:xfrm>
          <a:prstGeom prst="rect">
            <a:avLst/>
          </a:prstGeom>
          <a:noFill/>
          <a:ln>
            <a:noFill/>
          </a:ln>
        </p:spPr>
        <p:txBody>
          <a:bodyPr spcFirstLastPara="1" wrap="square" lIns="91425" tIns="45700" rIns="91425" bIns="45700" anchor="b" anchorCtr="0">
            <a:normAutofit lnSpcReduction="20000"/>
          </a:bodyPr>
          <a:lstStyle/>
          <a:p>
            <a:pPr marL="0" lvl="0" indent="0" algn="l" rtl="0">
              <a:lnSpc>
                <a:spcPct val="100000"/>
              </a:lnSpc>
              <a:spcBef>
                <a:spcPts val="1000"/>
              </a:spcBef>
              <a:spcAft>
                <a:spcPts val="0"/>
              </a:spcAft>
              <a:buSzPts val="2824"/>
              <a:buNone/>
            </a:pPr>
            <a:r>
              <a:rPr lang="en-US">
                <a:latin typeface="Montserrat"/>
                <a:ea typeface="Montserrat"/>
                <a:cs typeface="Montserrat"/>
                <a:sym typeface="Montserrat"/>
              </a:rPr>
              <a:t>Declining turnout</a:t>
            </a:r>
            <a:endParaRPr>
              <a:latin typeface="Montserrat"/>
              <a:ea typeface="Montserrat"/>
              <a:cs typeface="Montserrat"/>
              <a:sym typeface="Montserrat"/>
            </a:endParaRPr>
          </a:p>
        </p:txBody>
      </p:sp>
      <p:sp>
        <p:nvSpPr>
          <p:cNvPr id="190" name="Google Shape;190;p6"/>
          <p:cNvSpPr/>
          <p:nvPr/>
        </p:nvSpPr>
        <p:spPr>
          <a:xfrm>
            <a:off x="-75" y="6390975"/>
            <a:ext cx="12192000" cy="585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1" name="Google Shape;191;p6" title="logo-DEE_TMU.png"/>
          <p:cNvPicPr preferRelativeResize="0"/>
          <p:nvPr/>
        </p:nvPicPr>
        <p:blipFill rotWithShape="1">
          <a:blip r:embed="rId4">
            <a:alphaModFix/>
          </a:blip>
          <a:srcRect/>
          <a:stretch/>
        </p:blipFill>
        <p:spPr>
          <a:xfrm>
            <a:off x="10991325" y="5376092"/>
            <a:ext cx="1036526" cy="887950"/>
          </a:xfrm>
          <a:prstGeom prst="rect">
            <a:avLst/>
          </a:prstGeom>
          <a:noFill/>
          <a:ln>
            <a:noFill/>
          </a:ln>
        </p:spPr>
      </p:pic>
      <p:pic>
        <p:nvPicPr>
          <p:cNvPr id="192" name="Google Shape;192;p6" title="AMO-Logo-MAIN-COL.png"/>
          <p:cNvPicPr preferRelativeResize="0"/>
          <p:nvPr/>
        </p:nvPicPr>
        <p:blipFill rotWithShape="1">
          <a:blip r:embed="rId5">
            <a:alphaModFix/>
          </a:blip>
          <a:srcRect/>
          <a:stretch/>
        </p:blipFill>
        <p:spPr>
          <a:xfrm>
            <a:off x="130275" y="5825330"/>
            <a:ext cx="1876577" cy="376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7"/>
          <p:cNvPicPr preferRelativeResize="0"/>
          <p:nvPr/>
        </p:nvPicPr>
        <p:blipFill rotWithShape="1">
          <a:blip r:embed="rId3">
            <a:alphaModFix/>
          </a:blip>
          <a:srcRect/>
          <a:stretch/>
        </p:blipFill>
        <p:spPr>
          <a:xfrm>
            <a:off x="1597583" y="526773"/>
            <a:ext cx="8503813" cy="563548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8"/>
          <p:cNvPicPr preferRelativeResize="0"/>
          <p:nvPr/>
        </p:nvPicPr>
        <p:blipFill rotWithShape="1">
          <a:blip r:embed="rId3">
            <a:alphaModFix/>
          </a:blip>
          <a:srcRect/>
          <a:stretch/>
        </p:blipFill>
        <p:spPr>
          <a:xfrm>
            <a:off x="3476886" y="362824"/>
            <a:ext cx="5238227" cy="61323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9"/>
          <p:cNvSpPr/>
          <p:nvPr/>
        </p:nvSpPr>
        <p:spPr>
          <a:xfrm>
            <a:off x="-75" y="6390975"/>
            <a:ext cx="12192000" cy="585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8" name="Google Shape;208;p9" title="logo-DEE_TMU.png"/>
          <p:cNvPicPr preferRelativeResize="0"/>
          <p:nvPr/>
        </p:nvPicPr>
        <p:blipFill rotWithShape="1">
          <a:blip r:embed="rId3">
            <a:alphaModFix/>
          </a:blip>
          <a:srcRect/>
          <a:stretch/>
        </p:blipFill>
        <p:spPr>
          <a:xfrm>
            <a:off x="10991325" y="5376092"/>
            <a:ext cx="1036526" cy="887950"/>
          </a:xfrm>
          <a:prstGeom prst="rect">
            <a:avLst/>
          </a:prstGeom>
          <a:noFill/>
          <a:ln>
            <a:noFill/>
          </a:ln>
        </p:spPr>
      </p:pic>
      <p:pic>
        <p:nvPicPr>
          <p:cNvPr id="209" name="Google Shape;209;p9" title="AMO-Logo-MAIN-COL.png"/>
          <p:cNvPicPr preferRelativeResize="0"/>
          <p:nvPr/>
        </p:nvPicPr>
        <p:blipFill rotWithShape="1">
          <a:blip r:embed="rId4">
            <a:alphaModFix/>
          </a:blip>
          <a:srcRect/>
          <a:stretch/>
        </p:blipFill>
        <p:spPr>
          <a:xfrm>
            <a:off x="130275" y="5825330"/>
            <a:ext cx="1876577" cy="376600"/>
          </a:xfrm>
          <a:prstGeom prst="rect">
            <a:avLst/>
          </a:prstGeom>
          <a:noFill/>
          <a:ln>
            <a:noFill/>
          </a:ln>
        </p:spPr>
      </p:pic>
      <p:sp>
        <p:nvSpPr>
          <p:cNvPr id="210" name="Google Shape;210;p9"/>
          <p:cNvSpPr txBox="1">
            <a:spLocks noGrp="1"/>
          </p:cNvSpPr>
          <p:nvPr>
            <p:ph type="body" idx="1"/>
          </p:nvPr>
        </p:nvSpPr>
        <p:spPr>
          <a:xfrm>
            <a:off x="643575" y="-574953"/>
            <a:ext cx="13051800" cy="2117400"/>
          </a:xfrm>
          <a:prstGeom prst="rect">
            <a:avLst/>
          </a:prstGeom>
          <a:noFill/>
          <a:ln>
            <a:noFill/>
          </a:ln>
        </p:spPr>
        <p:txBody>
          <a:bodyPr spcFirstLastPara="1" wrap="square" lIns="77550" tIns="38775" rIns="77550" bIns="38775" anchor="b" anchorCtr="0">
            <a:noAutofit/>
          </a:bodyPr>
          <a:lstStyle/>
          <a:p>
            <a:pPr marL="0" lvl="0" indent="0" algn="l" rtl="0">
              <a:lnSpc>
                <a:spcPct val="100000"/>
              </a:lnSpc>
              <a:spcBef>
                <a:spcPts val="0"/>
              </a:spcBef>
              <a:spcAft>
                <a:spcPts val="0"/>
              </a:spcAft>
              <a:buClr>
                <a:schemeClr val="dk1"/>
              </a:buClr>
              <a:buSzPts val="5684"/>
              <a:buNone/>
            </a:pPr>
            <a:r>
              <a:rPr lang="en-US" sz="3500">
                <a:latin typeface="Montserrat"/>
                <a:ea typeface="Montserrat"/>
                <a:cs typeface="Montserrat"/>
                <a:sym typeface="Montserrat"/>
              </a:rPr>
              <a:t>Focus 1:</a:t>
            </a:r>
            <a:endParaRPr sz="3500">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5684"/>
              <a:buNone/>
            </a:pPr>
            <a:r>
              <a:rPr lang="en-US" sz="3500">
                <a:latin typeface="Montserrat"/>
                <a:ea typeface="Montserrat"/>
                <a:cs typeface="Montserrat"/>
                <a:sym typeface="Montserrat"/>
              </a:rPr>
              <a:t>How do we motivate people to run?</a:t>
            </a:r>
            <a:endParaRPr sz="3500">
              <a:latin typeface="Montserrat"/>
              <a:ea typeface="Montserrat"/>
              <a:cs typeface="Montserrat"/>
              <a:sym typeface="Montserrat"/>
            </a:endParaRPr>
          </a:p>
        </p:txBody>
      </p:sp>
      <p:sp>
        <p:nvSpPr>
          <p:cNvPr id="211" name="Google Shape;211;p9"/>
          <p:cNvSpPr txBox="1">
            <a:spLocks noGrp="1"/>
          </p:cNvSpPr>
          <p:nvPr>
            <p:ph type="body" idx="1"/>
          </p:nvPr>
        </p:nvSpPr>
        <p:spPr>
          <a:xfrm>
            <a:off x="677025" y="1824377"/>
            <a:ext cx="10837800" cy="3424800"/>
          </a:xfrm>
          <a:prstGeom prst="rect">
            <a:avLst/>
          </a:prstGeom>
          <a:noFill/>
          <a:ln>
            <a:noFill/>
          </a:ln>
        </p:spPr>
        <p:txBody>
          <a:bodyPr spcFirstLastPara="1" wrap="square" lIns="77550" tIns="38775" rIns="77550" bIns="38775" anchor="t" anchorCtr="0">
            <a:noAutofit/>
          </a:bodyPr>
          <a:lstStyle/>
          <a:p>
            <a:pPr marL="0" lvl="0" indent="0" algn="l" rtl="0">
              <a:lnSpc>
                <a:spcPct val="100000"/>
              </a:lnSpc>
              <a:spcBef>
                <a:spcPts val="0"/>
              </a:spcBef>
              <a:spcAft>
                <a:spcPts val="0"/>
              </a:spcAft>
              <a:buNone/>
            </a:pPr>
            <a:r>
              <a:rPr lang="en-US" sz="2000">
                <a:latin typeface="Montserrat"/>
                <a:ea typeface="Montserrat"/>
                <a:cs typeface="Montserrat"/>
                <a:sym typeface="Montserrat"/>
              </a:rPr>
              <a:t>Strengthening beliefs, trust, and norms</a:t>
            </a:r>
            <a:endParaRPr sz="2000">
              <a:latin typeface="Montserrat"/>
              <a:ea typeface="Montserrat"/>
              <a:cs typeface="Montserrat"/>
              <a:sym typeface="Montserrat"/>
            </a:endParaRPr>
          </a:p>
          <a:p>
            <a:pPr marL="457200" lvl="0" indent="-355600" algn="l" rtl="0">
              <a:lnSpc>
                <a:spcPct val="100000"/>
              </a:lnSpc>
              <a:spcBef>
                <a:spcPts val="0"/>
              </a:spcBef>
              <a:spcAft>
                <a:spcPts val="0"/>
              </a:spcAft>
              <a:buSzPts val="2000"/>
              <a:buFont typeface="Montserrat"/>
              <a:buChar char="●"/>
            </a:pPr>
            <a:r>
              <a:rPr lang="en-US" sz="2000" b="0">
                <a:latin typeface="Montserrat"/>
                <a:ea typeface="Montserrat"/>
                <a:cs typeface="Montserrat"/>
                <a:sym typeface="Montserrat"/>
              </a:rPr>
              <a:t>Civic education programs</a:t>
            </a:r>
            <a:endParaRPr/>
          </a:p>
          <a:p>
            <a:pPr marL="457200" lvl="0" indent="-355600" algn="l" rtl="0">
              <a:lnSpc>
                <a:spcPct val="100000"/>
              </a:lnSpc>
              <a:spcBef>
                <a:spcPts val="0"/>
              </a:spcBef>
              <a:spcAft>
                <a:spcPts val="0"/>
              </a:spcAft>
              <a:buSzPts val="2000"/>
              <a:buFont typeface="Montserrat"/>
              <a:buChar char="●"/>
            </a:pPr>
            <a:r>
              <a:rPr lang="en-US" sz="2000" b="0">
                <a:latin typeface="Montserrat"/>
                <a:ea typeface="Montserrat"/>
                <a:cs typeface="Montserrat"/>
                <a:sym typeface="Montserrat"/>
              </a:rPr>
              <a:t>Community-based initiatives	</a:t>
            </a:r>
            <a:endParaRPr sz="2000" b="0">
              <a:latin typeface="Montserrat"/>
              <a:ea typeface="Montserrat"/>
              <a:cs typeface="Montserrat"/>
              <a:sym typeface="Montserrat"/>
            </a:endParaRPr>
          </a:p>
          <a:p>
            <a:pPr marL="457200" lvl="0" indent="-355600" algn="l" rtl="0">
              <a:lnSpc>
                <a:spcPct val="100000"/>
              </a:lnSpc>
              <a:spcBef>
                <a:spcPts val="0"/>
              </a:spcBef>
              <a:spcAft>
                <a:spcPts val="0"/>
              </a:spcAft>
              <a:buSzPts val="2000"/>
              <a:buFont typeface="Montserrat"/>
              <a:buChar char="●"/>
            </a:pPr>
            <a:r>
              <a:rPr lang="en-US" sz="2000" b="0">
                <a:latin typeface="Montserrat"/>
                <a:ea typeface="Montserrat"/>
                <a:cs typeface="Montserrat"/>
                <a:sym typeface="Montserrat"/>
              </a:rPr>
              <a:t>Policies encouraging civic engagement</a:t>
            </a:r>
            <a:endParaRPr/>
          </a:p>
          <a:p>
            <a:pPr marL="0" lvl="0" indent="0" algn="l" rtl="0">
              <a:lnSpc>
                <a:spcPct val="100000"/>
              </a:lnSpc>
              <a:spcBef>
                <a:spcPts val="0"/>
              </a:spcBef>
              <a:spcAft>
                <a:spcPts val="0"/>
              </a:spcAft>
              <a:buClr>
                <a:schemeClr val="dk1"/>
              </a:buClr>
              <a:buSzPts val="5684"/>
              <a:buNone/>
            </a:pPr>
            <a:endParaRPr sz="2000" b="0">
              <a:latin typeface="Montserrat"/>
              <a:ea typeface="Montserrat"/>
              <a:cs typeface="Montserrat"/>
              <a:sym typeface="Montserrat"/>
            </a:endParaRPr>
          </a:p>
          <a:p>
            <a:pPr marL="0" lvl="0" indent="0" algn="l" rtl="0">
              <a:lnSpc>
                <a:spcPct val="100000"/>
              </a:lnSpc>
              <a:spcBef>
                <a:spcPts val="0"/>
              </a:spcBef>
              <a:spcAft>
                <a:spcPts val="0"/>
              </a:spcAft>
              <a:buNone/>
            </a:pPr>
            <a:r>
              <a:rPr lang="en-US" sz="2000">
                <a:latin typeface="Montserrat"/>
                <a:ea typeface="Montserrat"/>
                <a:cs typeface="Montserrat"/>
                <a:sym typeface="Montserrat"/>
              </a:rPr>
              <a:t>Strengthening Campaigns and supporting candidates</a:t>
            </a:r>
            <a:endParaRPr/>
          </a:p>
          <a:p>
            <a:pPr marL="457200" lvl="0" indent="-355600" algn="l" rtl="0">
              <a:lnSpc>
                <a:spcPct val="100000"/>
              </a:lnSpc>
              <a:spcBef>
                <a:spcPts val="0"/>
              </a:spcBef>
              <a:spcAft>
                <a:spcPts val="0"/>
              </a:spcAft>
              <a:buSzPts val="2000"/>
              <a:buFont typeface="Montserrat"/>
              <a:buChar char="●"/>
            </a:pPr>
            <a:r>
              <a:rPr lang="en-US" sz="2000" b="0">
                <a:latin typeface="Montserrat"/>
                <a:ea typeface="Montserrat"/>
                <a:cs typeface="Montserrat"/>
                <a:sym typeface="Montserrat"/>
              </a:rPr>
              <a:t>Candidate forums and debates</a:t>
            </a:r>
            <a:endParaRPr/>
          </a:p>
          <a:p>
            <a:pPr marL="457200" lvl="0" indent="-355600" algn="l" rtl="0">
              <a:lnSpc>
                <a:spcPct val="100000"/>
              </a:lnSpc>
              <a:spcBef>
                <a:spcPts val="0"/>
              </a:spcBef>
              <a:spcAft>
                <a:spcPts val="0"/>
              </a:spcAft>
              <a:buSzPts val="2000"/>
              <a:buFont typeface="Montserrat"/>
              <a:buChar char="●"/>
            </a:pPr>
            <a:r>
              <a:rPr lang="en-US" sz="2000" b="0">
                <a:latin typeface="Montserrat"/>
                <a:ea typeface="Montserrat"/>
                <a:cs typeface="Montserrat"/>
                <a:sym typeface="Montserrat"/>
              </a:rPr>
              <a:t>Increasing the number of candidates running and seeking re-election</a:t>
            </a:r>
            <a:endParaRPr/>
          </a:p>
          <a:p>
            <a:pPr marL="457200" lvl="0" indent="-355600" algn="l" rtl="0">
              <a:lnSpc>
                <a:spcPct val="100000"/>
              </a:lnSpc>
              <a:spcBef>
                <a:spcPts val="0"/>
              </a:spcBef>
              <a:spcAft>
                <a:spcPts val="0"/>
              </a:spcAft>
              <a:buSzPts val="2000"/>
              <a:buFont typeface="Montserrat"/>
              <a:buChar char="●"/>
            </a:pPr>
            <a:r>
              <a:rPr lang="en-US" sz="2000" b="0">
                <a:latin typeface="Montserrat"/>
                <a:ea typeface="Montserrat"/>
                <a:cs typeface="Montserrat"/>
                <a:sym typeface="Montserrat"/>
              </a:rPr>
              <a:t>Providing candidate support to people from marginalized groups</a:t>
            </a:r>
            <a:endParaRPr/>
          </a:p>
          <a:p>
            <a:pPr marL="457200" lvl="0" indent="-355600" algn="l" rtl="0">
              <a:lnSpc>
                <a:spcPct val="100000"/>
              </a:lnSpc>
              <a:spcBef>
                <a:spcPts val="0"/>
              </a:spcBef>
              <a:spcAft>
                <a:spcPts val="0"/>
              </a:spcAft>
              <a:buSzPts val="2000"/>
              <a:buFont typeface="Montserrat"/>
              <a:buChar char="●"/>
            </a:pPr>
            <a:r>
              <a:rPr lang="en-US" sz="2000" b="0">
                <a:latin typeface="Montserrat"/>
                <a:ea typeface="Montserrat"/>
                <a:cs typeface="Montserrat"/>
                <a:sym typeface="Montserrat"/>
              </a:rPr>
              <a:t>Improving voter access to candidates’ experience and policies</a:t>
            </a:r>
            <a:endParaRPr/>
          </a:p>
          <a:p>
            <a:pPr marL="0" lvl="0" indent="0" algn="l" rtl="0">
              <a:lnSpc>
                <a:spcPct val="100000"/>
              </a:lnSpc>
              <a:spcBef>
                <a:spcPts val="0"/>
              </a:spcBef>
              <a:spcAft>
                <a:spcPts val="0"/>
              </a:spcAft>
              <a:buClr>
                <a:schemeClr val="dk1"/>
              </a:buClr>
              <a:buSzPts val="5684"/>
              <a:buNone/>
            </a:pPr>
            <a:endParaRPr sz="2000" b="0">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5684"/>
              <a:buNone/>
            </a:pPr>
            <a:endParaRPr sz="2000" b="0">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5684"/>
              <a:buNone/>
            </a:pPr>
            <a:endParaRPr sz="3000" b="0">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Office Theme">
  <a:themeElements>
    <a:clrScheme name="AMO 2023">
      <a:dk1>
        <a:srgbClr val="052E2E"/>
      </a:dk1>
      <a:lt1>
        <a:srgbClr val="FFFFFF"/>
      </a:lt1>
      <a:dk2>
        <a:srgbClr val="114444"/>
      </a:dk2>
      <a:lt2>
        <a:srgbClr val="FFFFFF"/>
      </a:lt2>
      <a:accent1>
        <a:srgbClr val="12C88E"/>
      </a:accent1>
      <a:accent2>
        <a:srgbClr val="F7D20C"/>
      </a:accent2>
      <a:accent3>
        <a:srgbClr val="93CBDF"/>
      </a:accent3>
      <a:accent4>
        <a:srgbClr val="052E2E"/>
      </a:accent4>
      <a:accent5>
        <a:srgbClr val="114444"/>
      </a:accent5>
      <a:accent6>
        <a:srgbClr val="00000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1505</Words>
  <Application>Microsoft Office PowerPoint</Application>
  <PresentationFormat>Widescreen</PresentationFormat>
  <Paragraphs>138</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Calibri</vt:lpstr>
      <vt:lpstr>Arial</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Patrick Jerrett</dc:creator>
  <cp:lastModifiedBy>Stewart McDonough</cp:lastModifiedBy>
  <cp:revision>1</cp:revision>
  <dcterms:created xsi:type="dcterms:W3CDTF">2023-12-20T18:18:33Z</dcterms:created>
  <dcterms:modified xsi:type="dcterms:W3CDTF">2025-10-17T18:02:14Z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0x01010081FEA06A3DC87846B5B5EA5DD936C30F</vt:lpwstr>
  </property>
</Properties>
</file>